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2"/>
  </p:notesMasterIdLst>
  <p:handoutMasterIdLst>
    <p:handoutMasterId r:id="rId23"/>
  </p:handoutMasterIdLst>
  <p:sldIdLst>
    <p:sldId id="2439" r:id="rId5"/>
    <p:sldId id="2440" r:id="rId6"/>
    <p:sldId id="2444" r:id="rId7"/>
    <p:sldId id="2443" r:id="rId8"/>
    <p:sldId id="2445" r:id="rId9"/>
    <p:sldId id="260" r:id="rId10"/>
    <p:sldId id="2434" r:id="rId11"/>
    <p:sldId id="2446" r:id="rId12"/>
    <p:sldId id="2447" r:id="rId13"/>
    <p:sldId id="2448" r:id="rId14"/>
    <p:sldId id="2438" r:id="rId15"/>
    <p:sldId id="258" r:id="rId16"/>
    <p:sldId id="2432" r:id="rId17"/>
    <p:sldId id="2450" r:id="rId18"/>
    <p:sldId id="2449" r:id="rId19"/>
    <p:sldId id="2451" r:id="rId20"/>
    <p:sldId id="2441"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Lato" panose="020F0502020204030203"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153"/>
    <a:srgbClr val="463ADE"/>
    <a:srgbClr val="D9BBD7"/>
    <a:srgbClr val="2F3342"/>
    <a:srgbClr val="C0F400"/>
    <a:srgbClr val="05EE55"/>
    <a:srgbClr val="038B30"/>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5" autoAdjust="0"/>
    <p:restoredTop sz="94584" autoAdjust="0"/>
  </p:normalViewPr>
  <p:slideViewPr>
    <p:cSldViewPr snapToGrid="0">
      <p:cViewPr varScale="1">
        <p:scale>
          <a:sx n="122" d="100"/>
          <a:sy n="122" d="100"/>
        </p:scale>
        <p:origin x="96" y="282"/>
      </p:cViewPr>
      <p:guideLst/>
    </p:cSldViewPr>
  </p:slideViewPr>
  <p:notesTextViewPr>
    <p:cViewPr>
      <p:scale>
        <a:sx n="1" d="1"/>
        <a:sy n="1" d="1"/>
      </p:scale>
      <p:origin x="0" y="0"/>
    </p:cViewPr>
  </p:notesTextViewPr>
  <p:sorterViewPr>
    <p:cViewPr>
      <p:scale>
        <a:sx n="100" d="100"/>
        <a:sy n="100" d="100"/>
      </p:scale>
      <p:origin x="0" y="-557"/>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2F3342"/>
                </a:solidFill>
                <a:latin typeface="+mn-lt"/>
                <a:ea typeface="+mn-ea"/>
                <a:cs typeface="+mn-cs"/>
              </a:defRPr>
            </a:pPr>
            <a:r>
              <a:rPr lang="en-US" dirty="0">
                <a:solidFill>
                  <a:srgbClr val="2F3342"/>
                </a:solidFill>
              </a:rPr>
              <a:t>CHART TITLE</a:t>
            </a:r>
          </a:p>
        </c:rich>
      </c:tx>
      <c:layout>
        <c:manualLayout>
          <c:xMode val="edge"/>
          <c:yMode val="edge"/>
          <c:x val="0.39625304136253042"/>
          <c:y val="1.287553648068669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2F3342"/>
              </a:solidFill>
              <a:latin typeface="+mn-lt"/>
              <a:ea typeface="+mn-ea"/>
              <a:cs typeface="+mn-cs"/>
            </a:defRPr>
          </a:pPr>
          <a:endParaRPr lang="en-US"/>
        </a:p>
      </c:txPr>
    </c:title>
    <c:autoTitleDeleted val="0"/>
    <c:plotArea>
      <c:layout>
        <c:manualLayout>
          <c:layoutTarget val="inner"/>
          <c:xMode val="edge"/>
          <c:yMode val="edge"/>
          <c:x val="0.14688162154913117"/>
          <c:y val="0.17427359670169987"/>
          <c:w val="0.73876314730731663"/>
          <c:h val="0.65157007198134576"/>
        </c:manualLayout>
      </c:layout>
      <c:doughnutChart>
        <c:varyColors val="1"/>
        <c:ser>
          <c:idx val="0"/>
          <c:order val="0"/>
          <c:tx>
            <c:strRef>
              <c:f>Лист1!$B$1</c:f>
              <c:strCache>
                <c:ptCount val="1"/>
                <c:pt idx="0">
                  <c:v>Row</c:v>
                </c:pt>
              </c:strCache>
            </c:strRef>
          </c:tx>
          <c:spPr>
            <a:ln>
              <a:noFill/>
            </a:ln>
          </c:spPr>
          <c:dPt>
            <c:idx val="0"/>
            <c:bubble3D val="0"/>
            <c:spPr>
              <a:solidFill>
                <a:schemeClr val="accent1">
                  <a:lumMod val="20000"/>
                  <a:lumOff val="80000"/>
                </a:schemeClr>
              </a:solidFill>
              <a:ln w="19050">
                <a:noFill/>
              </a:ln>
              <a:effectLst/>
            </c:spPr>
            <c:extLst>
              <c:ext xmlns:c16="http://schemas.microsoft.com/office/drawing/2014/chart" uri="{C3380CC4-5D6E-409C-BE32-E72D297353CC}">
                <c16:uniqueId val="{00000001-52D3-4747-9723-3DDD7CD85D4A}"/>
              </c:ext>
            </c:extLst>
          </c:dPt>
          <c:dPt>
            <c:idx val="1"/>
            <c:bubble3D val="0"/>
            <c:spPr>
              <a:solidFill>
                <a:schemeClr val="accent2">
                  <a:lumMod val="40000"/>
                  <a:lumOff val="60000"/>
                </a:schemeClr>
              </a:solidFill>
              <a:ln w="19050">
                <a:noFill/>
              </a:ln>
              <a:effectLst/>
            </c:spPr>
            <c:extLst>
              <c:ext xmlns:c16="http://schemas.microsoft.com/office/drawing/2014/chart" uri="{C3380CC4-5D6E-409C-BE32-E72D297353CC}">
                <c16:uniqueId val="{00000003-52D3-4747-9723-3DDD7CD85D4A}"/>
              </c:ext>
            </c:extLst>
          </c:dPt>
          <c:dPt>
            <c:idx val="2"/>
            <c:bubble3D val="0"/>
            <c:spPr>
              <a:solidFill>
                <a:schemeClr val="accent6">
                  <a:lumMod val="20000"/>
                  <a:lumOff val="80000"/>
                </a:schemeClr>
              </a:solidFill>
              <a:ln w="19050">
                <a:noFill/>
              </a:ln>
              <a:effectLst/>
            </c:spPr>
            <c:extLst>
              <c:ext xmlns:c16="http://schemas.microsoft.com/office/drawing/2014/chart" uri="{C3380CC4-5D6E-409C-BE32-E72D297353CC}">
                <c16:uniqueId val="{00000005-52D3-4747-9723-3DDD7CD85D4A}"/>
              </c:ext>
            </c:extLst>
          </c:dPt>
          <c:dPt>
            <c:idx val="3"/>
            <c:bubble3D val="0"/>
            <c:spPr>
              <a:solidFill>
                <a:schemeClr val="accent3">
                  <a:lumMod val="20000"/>
                  <a:lumOff val="80000"/>
                </a:schemeClr>
              </a:solidFill>
              <a:ln w="19050">
                <a:noFill/>
              </a:ln>
              <a:effectLst/>
            </c:spPr>
            <c:extLst>
              <c:ext xmlns:c16="http://schemas.microsoft.com/office/drawing/2014/chart" uri="{C3380CC4-5D6E-409C-BE32-E72D297353CC}">
                <c16:uniqueId val="{00000007-52D3-4747-9723-3DDD7CD85D4A}"/>
              </c:ext>
            </c:extLst>
          </c:dPt>
          <c:dPt>
            <c:idx val="4"/>
            <c:bubble3D val="0"/>
            <c:spPr>
              <a:solidFill>
                <a:schemeClr val="accent1">
                  <a:lumMod val="60000"/>
                  <a:lumOff val="40000"/>
                </a:schemeClr>
              </a:solidFill>
              <a:ln w="19050">
                <a:noFill/>
              </a:ln>
              <a:effectLst/>
            </c:spPr>
            <c:extLst>
              <c:ext xmlns:c16="http://schemas.microsoft.com/office/drawing/2014/chart" uri="{C3380CC4-5D6E-409C-BE32-E72D297353CC}">
                <c16:uniqueId val="{00000009-52D3-4747-9723-3DDD7CD85D4A}"/>
              </c:ext>
            </c:extLst>
          </c:dPt>
          <c:dPt>
            <c:idx val="5"/>
            <c:bubble3D val="0"/>
            <c:spPr>
              <a:solidFill>
                <a:schemeClr val="accent6"/>
              </a:solidFill>
              <a:ln w="19050">
                <a:noFill/>
              </a:ln>
              <a:effectLst/>
            </c:spPr>
            <c:extLst>
              <c:ext xmlns:c16="http://schemas.microsoft.com/office/drawing/2014/chart" uri="{C3380CC4-5D6E-409C-BE32-E72D297353CC}">
                <c16:uniqueId val="{0000000B-52D3-4747-9723-3DDD7CD85D4A}"/>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52D3-4747-9723-3DDD7CD85D4A}"/>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52D3-4747-9723-3DDD7CD85D4A}"/>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52D3-4747-9723-3DDD7CD85D4A}"/>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52D3-4747-9723-3DDD7CD85D4A}"/>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52D3-4747-9723-3DDD7CD85D4A}"/>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52D3-4747-9723-3DDD7CD85D4A}"/>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Лист1!$A$2:$A$13</c:f>
              <c:strCache>
                <c:ptCount val="5"/>
                <c:pt idx="0">
                  <c:v>Jan </c:v>
                </c:pt>
                <c:pt idx="1">
                  <c:v>Feb</c:v>
                </c:pt>
                <c:pt idx="2">
                  <c:v>Mar</c:v>
                </c:pt>
                <c:pt idx="3">
                  <c:v>Apr</c:v>
                </c:pt>
                <c:pt idx="4">
                  <c:v>May</c:v>
                </c:pt>
              </c:strCache>
            </c:strRef>
          </c:cat>
          <c:val>
            <c:numRef>
              <c:f>Лист1!$B$2:$B$13</c:f>
              <c:numCache>
                <c:formatCode>General</c:formatCode>
                <c:ptCount val="12"/>
                <c:pt idx="0">
                  <c:v>10000</c:v>
                </c:pt>
                <c:pt idx="1">
                  <c:v>17000</c:v>
                </c:pt>
                <c:pt idx="2">
                  <c:v>15000</c:v>
                </c:pt>
                <c:pt idx="3">
                  <c:v>25000</c:v>
                </c:pt>
                <c:pt idx="4">
                  <c:v>21000</c:v>
                </c:pt>
              </c:numCache>
            </c:numRef>
          </c:val>
          <c:extLst>
            <c:ext xmlns:c16="http://schemas.microsoft.com/office/drawing/2014/chart" uri="{C3380CC4-5D6E-409C-BE32-E72D297353CC}">
              <c16:uniqueId val="{00000018-52D3-4747-9723-3DDD7CD85D4A}"/>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t"/>
      <c:legendEntry>
        <c:idx val="5"/>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
          <c:y val="0.9026736169781352"/>
          <c:w val="1"/>
          <c:h val="6.0710858031158124E-2"/>
        </c:manualLayout>
      </c:layout>
      <c:overlay val="0"/>
      <c:spPr>
        <a:noFill/>
        <a:ln>
          <a:noFill/>
        </a:ln>
        <a:effectLst/>
      </c:spPr>
      <c:txPr>
        <a:bodyPr rot="0" spcFirstLastPara="1" vertOverflow="ellipsis" vert="horz" wrap="square" anchor="ctr" anchorCtr="1"/>
        <a:lstStyle/>
        <a:p>
          <a:pPr>
            <a:defRPr sz="1050" b="1" i="0" u="none" strike="noStrike" kern="1200" baseline="0">
              <a:solidFill>
                <a:srgbClr val="2F3342"/>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2F3342"/>
                </a:solidFill>
                <a:latin typeface="+mn-lt"/>
                <a:ea typeface="+mn-ea"/>
                <a:cs typeface="+mn-cs"/>
              </a:defRPr>
            </a:pPr>
            <a:r>
              <a:rPr lang="en-US" dirty="0">
                <a:solidFill>
                  <a:srgbClr val="2F3342"/>
                </a:solidFill>
              </a:rPr>
              <a:t>CHART TITLE</a:t>
            </a:r>
          </a:p>
        </c:rich>
      </c:tx>
      <c:layout>
        <c:manualLayout>
          <c:xMode val="edge"/>
          <c:yMode val="edge"/>
          <c:x val="0.39625304136253042"/>
          <c:y val="1.287553648068669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2F3342"/>
              </a:solidFill>
              <a:latin typeface="+mn-lt"/>
              <a:ea typeface="+mn-ea"/>
              <a:cs typeface="+mn-cs"/>
            </a:defRPr>
          </a:pPr>
          <a:endParaRPr lang="en-US"/>
        </a:p>
      </c:txPr>
    </c:title>
    <c:autoTitleDeleted val="0"/>
    <c:plotArea>
      <c:layout>
        <c:manualLayout>
          <c:layoutTarget val="inner"/>
          <c:xMode val="edge"/>
          <c:yMode val="edge"/>
          <c:x val="0.14688162154913117"/>
          <c:y val="0.17427359670169987"/>
          <c:w val="0.73876314730731663"/>
          <c:h val="0.65157007198134576"/>
        </c:manualLayout>
      </c:layout>
      <c:doughnutChart>
        <c:varyColors val="1"/>
        <c:ser>
          <c:idx val="0"/>
          <c:order val="0"/>
          <c:tx>
            <c:strRef>
              <c:f>Лист1!$B$1</c:f>
              <c:strCache>
                <c:ptCount val="1"/>
                <c:pt idx="0">
                  <c:v>Row</c:v>
                </c:pt>
              </c:strCache>
            </c:strRef>
          </c:tx>
          <c:spPr>
            <a:ln>
              <a:noFill/>
            </a:ln>
          </c:spPr>
          <c:dPt>
            <c:idx val="0"/>
            <c:bubble3D val="0"/>
            <c:spPr>
              <a:solidFill>
                <a:schemeClr val="accent1">
                  <a:lumMod val="20000"/>
                  <a:lumOff val="80000"/>
                </a:schemeClr>
              </a:solidFill>
              <a:ln w="19050">
                <a:noFill/>
              </a:ln>
              <a:effectLst/>
            </c:spPr>
            <c:extLst>
              <c:ext xmlns:c16="http://schemas.microsoft.com/office/drawing/2014/chart" uri="{C3380CC4-5D6E-409C-BE32-E72D297353CC}">
                <c16:uniqueId val="{00000001-52D3-4747-9723-3DDD7CD85D4A}"/>
              </c:ext>
            </c:extLst>
          </c:dPt>
          <c:dPt>
            <c:idx val="1"/>
            <c:bubble3D val="0"/>
            <c:spPr>
              <a:solidFill>
                <a:schemeClr val="accent2">
                  <a:lumMod val="40000"/>
                  <a:lumOff val="60000"/>
                </a:schemeClr>
              </a:solidFill>
              <a:ln w="19050">
                <a:noFill/>
              </a:ln>
              <a:effectLst/>
            </c:spPr>
            <c:extLst>
              <c:ext xmlns:c16="http://schemas.microsoft.com/office/drawing/2014/chart" uri="{C3380CC4-5D6E-409C-BE32-E72D297353CC}">
                <c16:uniqueId val="{00000003-52D3-4747-9723-3DDD7CD85D4A}"/>
              </c:ext>
            </c:extLst>
          </c:dPt>
          <c:dPt>
            <c:idx val="2"/>
            <c:bubble3D val="0"/>
            <c:spPr>
              <a:solidFill>
                <a:schemeClr val="accent6">
                  <a:lumMod val="20000"/>
                  <a:lumOff val="80000"/>
                </a:schemeClr>
              </a:solidFill>
              <a:ln w="19050">
                <a:noFill/>
              </a:ln>
              <a:effectLst/>
            </c:spPr>
            <c:extLst>
              <c:ext xmlns:c16="http://schemas.microsoft.com/office/drawing/2014/chart" uri="{C3380CC4-5D6E-409C-BE32-E72D297353CC}">
                <c16:uniqueId val="{00000005-52D3-4747-9723-3DDD7CD85D4A}"/>
              </c:ext>
            </c:extLst>
          </c:dPt>
          <c:dPt>
            <c:idx val="3"/>
            <c:bubble3D val="0"/>
            <c:spPr>
              <a:solidFill>
                <a:schemeClr val="accent3">
                  <a:lumMod val="20000"/>
                  <a:lumOff val="80000"/>
                </a:schemeClr>
              </a:solidFill>
              <a:ln w="19050">
                <a:noFill/>
              </a:ln>
              <a:effectLst/>
            </c:spPr>
            <c:extLst>
              <c:ext xmlns:c16="http://schemas.microsoft.com/office/drawing/2014/chart" uri="{C3380CC4-5D6E-409C-BE32-E72D297353CC}">
                <c16:uniqueId val="{00000007-52D3-4747-9723-3DDD7CD85D4A}"/>
              </c:ext>
            </c:extLst>
          </c:dPt>
          <c:dPt>
            <c:idx val="4"/>
            <c:bubble3D val="0"/>
            <c:spPr>
              <a:solidFill>
                <a:schemeClr val="accent1">
                  <a:lumMod val="60000"/>
                  <a:lumOff val="40000"/>
                </a:schemeClr>
              </a:solidFill>
              <a:ln w="19050">
                <a:noFill/>
              </a:ln>
              <a:effectLst/>
            </c:spPr>
            <c:extLst>
              <c:ext xmlns:c16="http://schemas.microsoft.com/office/drawing/2014/chart" uri="{C3380CC4-5D6E-409C-BE32-E72D297353CC}">
                <c16:uniqueId val="{00000009-52D3-4747-9723-3DDD7CD85D4A}"/>
              </c:ext>
            </c:extLst>
          </c:dPt>
          <c:dPt>
            <c:idx val="5"/>
            <c:bubble3D val="0"/>
            <c:spPr>
              <a:solidFill>
                <a:schemeClr val="accent6"/>
              </a:solidFill>
              <a:ln w="19050">
                <a:noFill/>
              </a:ln>
              <a:effectLst/>
            </c:spPr>
            <c:extLst>
              <c:ext xmlns:c16="http://schemas.microsoft.com/office/drawing/2014/chart" uri="{C3380CC4-5D6E-409C-BE32-E72D297353CC}">
                <c16:uniqueId val="{0000000B-52D3-4747-9723-3DDD7CD85D4A}"/>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52D3-4747-9723-3DDD7CD85D4A}"/>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52D3-4747-9723-3DDD7CD85D4A}"/>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52D3-4747-9723-3DDD7CD85D4A}"/>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52D3-4747-9723-3DDD7CD85D4A}"/>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52D3-4747-9723-3DDD7CD85D4A}"/>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52D3-4747-9723-3DDD7CD85D4A}"/>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Лист1!$A$2:$A$13</c:f>
              <c:strCache>
                <c:ptCount val="5"/>
                <c:pt idx="0">
                  <c:v>Jan </c:v>
                </c:pt>
                <c:pt idx="1">
                  <c:v>Feb</c:v>
                </c:pt>
                <c:pt idx="2">
                  <c:v>Mar</c:v>
                </c:pt>
                <c:pt idx="3">
                  <c:v>Apr</c:v>
                </c:pt>
                <c:pt idx="4">
                  <c:v>May</c:v>
                </c:pt>
              </c:strCache>
            </c:strRef>
          </c:cat>
          <c:val>
            <c:numRef>
              <c:f>Лист1!$B$2:$B$13</c:f>
              <c:numCache>
                <c:formatCode>General</c:formatCode>
                <c:ptCount val="12"/>
                <c:pt idx="0">
                  <c:v>10000</c:v>
                </c:pt>
                <c:pt idx="1">
                  <c:v>17000</c:v>
                </c:pt>
                <c:pt idx="2">
                  <c:v>15000</c:v>
                </c:pt>
                <c:pt idx="3">
                  <c:v>25000</c:v>
                </c:pt>
                <c:pt idx="4">
                  <c:v>21000</c:v>
                </c:pt>
              </c:numCache>
            </c:numRef>
          </c:val>
          <c:extLst>
            <c:ext xmlns:c16="http://schemas.microsoft.com/office/drawing/2014/chart" uri="{C3380CC4-5D6E-409C-BE32-E72D297353CC}">
              <c16:uniqueId val="{00000018-52D3-4747-9723-3DDD7CD85D4A}"/>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t"/>
      <c:legendEntry>
        <c:idx val="5"/>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
          <c:y val="0.9026736169781352"/>
          <c:w val="1"/>
          <c:h val="6.0710858031158124E-2"/>
        </c:manualLayout>
      </c:layout>
      <c:overlay val="0"/>
      <c:spPr>
        <a:noFill/>
        <a:ln>
          <a:noFill/>
        </a:ln>
        <a:effectLst/>
      </c:spPr>
      <c:txPr>
        <a:bodyPr rot="0" spcFirstLastPara="1" vertOverflow="ellipsis" vert="horz" wrap="square" anchor="ctr" anchorCtr="1"/>
        <a:lstStyle/>
        <a:p>
          <a:pPr>
            <a:defRPr sz="1050" b="1" i="0" u="none" strike="noStrike" kern="1200" baseline="0">
              <a:solidFill>
                <a:srgbClr val="2F3342"/>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2F3342"/>
                </a:solidFill>
                <a:latin typeface="+mn-lt"/>
                <a:ea typeface="+mn-ea"/>
                <a:cs typeface="+mn-cs"/>
              </a:defRPr>
            </a:pPr>
            <a:r>
              <a:rPr lang="en-US" dirty="0">
                <a:solidFill>
                  <a:srgbClr val="2F3342"/>
                </a:solidFill>
              </a:rPr>
              <a:t>CHART TITLE</a:t>
            </a:r>
          </a:p>
        </c:rich>
      </c:tx>
      <c:layout>
        <c:manualLayout>
          <c:xMode val="edge"/>
          <c:yMode val="edge"/>
          <c:x val="0.39625304136253042"/>
          <c:y val="1.287553648068669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2F3342"/>
              </a:solidFill>
              <a:latin typeface="+mn-lt"/>
              <a:ea typeface="+mn-ea"/>
              <a:cs typeface="+mn-cs"/>
            </a:defRPr>
          </a:pPr>
          <a:endParaRPr lang="en-US"/>
        </a:p>
      </c:txPr>
    </c:title>
    <c:autoTitleDeleted val="0"/>
    <c:plotArea>
      <c:layout>
        <c:manualLayout>
          <c:layoutTarget val="inner"/>
          <c:xMode val="edge"/>
          <c:yMode val="edge"/>
          <c:x val="0.14688162154913117"/>
          <c:y val="0.17427359670169987"/>
          <c:w val="0.73876314730731663"/>
          <c:h val="0.65157007198134576"/>
        </c:manualLayout>
      </c:layout>
      <c:doughnutChart>
        <c:varyColors val="1"/>
        <c:ser>
          <c:idx val="0"/>
          <c:order val="0"/>
          <c:tx>
            <c:strRef>
              <c:f>Лист1!$B$1</c:f>
              <c:strCache>
                <c:ptCount val="1"/>
                <c:pt idx="0">
                  <c:v>Row</c:v>
                </c:pt>
              </c:strCache>
            </c:strRef>
          </c:tx>
          <c:spPr>
            <a:ln>
              <a:noFill/>
            </a:ln>
          </c:spPr>
          <c:dPt>
            <c:idx val="0"/>
            <c:bubble3D val="0"/>
            <c:spPr>
              <a:solidFill>
                <a:schemeClr val="accent1">
                  <a:lumMod val="20000"/>
                  <a:lumOff val="80000"/>
                </a:schemeClr>
              </a:solidFill>
              <a:ln w="19050">
                <a:noFill/>
              </a:ln>
              <a:effectLst/>
            </c:spPr>
            <c:extLst>
              <c:ext xmlns:c16="http://schemas.microsoft.com/office/drawing/2014/chart" uri="{C3380CC4-5D6E-409C-BE32-E72D297353CC}">
                <c16:uniqueId val="{00000001-52D3-4747-9723-3DDD7CD85D4A}"/>
              </c:ext>
            </c:extLst>
          </c:dPt>
          <c:dPt>
            <c:idx val="1"/>
            <c:bubble3D val="0"/>
            <c:spPr>
              <a:solidFill>
                <a:schemeClr val="accent2">
                  <a:lumMod val="40000"/>
                  <a:lumOff val="60000"/>
                </a:schemeClr>
              </a:solidFill>
              <a:ln w="19050">
                <a:noFill/>
              </a:ln>
              <a:effectLst/>
            </c:spPr>
            <c:extLst>
              <c:ext xmlns:c16="http://schemas.microsoft.com/office/drawing/2014/chart" uri="{C3380CC4-5D6E-409C-BE32-E72D297353CC}">
                <c16:uniqueId val="{00000003-52D3-4747-9723-3DDD7CD85D4A}"/>
              </c:ext>
            </c:extLst>
          </c:dPt>
          <c:dPt>
            <c:idx val="2"/>
            <c:bubble3D val="0"/>
            <c:spPr>
              <a:solidFill>
                <a:schemeClr val="accent6">
                  <a:lumMod val="20000"/>
                  <a:lumOff val="80000"/>
                </a:schemeClr>
              </a:solidFill>
              <a:ln w="19050">
                <a:noFill/>
              </a:ln>
              <a:effectLst/>
            </c:spPr>
            <c:extLst>
              <c:ext xmlns:c16="http://schemas.microsoft.com/office/drawing/2014/chart" uri="{C3380CC4-5D6E-409C-BE32-E72D297353CC}">
                <c16:uniqueId val="{00000005-52D3-4747-9723-3DDD7CD85D4A}"/>
              </c:ext>
            </c:extLst>
          </c:dPt>
          <c:dPt>
            <c:idx val="3"/>
            <c:bubble3D val="0"/>
            <c:spPr>
              <a:solidFill>
                <a:schemeClr val="accent3">
                  <a:lumMod val="20000"/>
                  <a:lumOff val="80000"/>
                </a:schemeClr>
              </a:solidFill>
              <a:ln w="19050">
                <a:noFill/>
              </a:ln>
              <a:effectLst/>
            </c:spPr>
            <c:extLst>
              <c:ext xmlns:c16="http://schemas.microsoft.com/office/drawing/2014/chart" uri="{C3380CC4-5D6E-409C-BE32-E72D297353CC}">
                <c16:uniqueId val="{00000007-52D3-4747-9723-3DDD7CD85D4A}"/>
              </c:ext>
            </c:extLst>
          </c:dPt>
          <c:dPt>
            <c:idx val="4"/>
            <c:bubble3D val="0"/>
            <c:spPr>
              <a:solidFill>
                <a:schemeClr val="accent1">
                  <a:lumMod val="60000"/>
                  <a:lumOff val="40000"/>
                </a:schemeClr>
              </a:solidFill>
              <a:ln w="19050">
                <a:noFill/>
              </a:ln>
              <a:effectLst/>
            </c:spPr>
            <c:extLst>
              <c:ext xmlns:c16="http://schemas.microsoft.com/office/drawing/2014/chart" uri="{C3380CC4-5D6E-409C-BE32-E72D297353CC}">
                <c16:uniqueId val="{00000009-52D3-4747-9723-3DDD7CD85D4A}"/>
              </c:ext>
            </c:extLst>
          </c:dPt>
          <c:dPt>
            <c:idx val="5"/>
            <c:bubble3D val="0"/>
            <c:spPr>
              <a:solidFill>
                <a:schemeClr val="accent6"/>
              </a:solidFill>
              <a:ln w="19050">
                <a:noFill/>
              </a:ln>
              <a:effectLst/>
            </c:spPr>
            <c:extLst>
              <c:ext xmlns:c16="http://schemas.microsoft.com/office/drawing/2014/chart" uri="{C3380CC4-5D6E-409C-BE32-E72D297353CC}">
                <c16:uniqueId val="{0000000B-52D3-4747-9723-3DDD7CD85D4A}"/>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52D3-4747-9723-3DDD7CD85D4A}"/>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52D3-4747-9723-3DDD7CD85D4A}"/>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52D3-4747-9723-3DDD7CD85D4A}"/>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52D3-4747-9723-3DDD7CD85D4A}"/>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52D3-4747-9723-3DDD7CD85D4A}"/>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52D3-4747-9723-3DDD7CD85D4A}"/>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Лист1!$A$2:$A$13</c:f>
              <c:strCache>
                <c:ptCount val="5"/>
                <c:pt idx="0">
                  <c:v>Jan </c:v>
                </c:pt>
                <c:pt idx="1">
                  <c:v>Feb</c:v>
                </c:pt>
                <c:pt idx="2">
                  <c:v>Mar</c:v>
                </c:pt>
                <c:pt idx="3">
                  <c:v>Apr</c:v>
                </c:pt>
                <c:pt idx="4">
                  <c:v>May</c:v>
                </c:pt>
              </c:strCache>
            </c:strRef>
          </c:cat>
          <c:val>
            <c:numRef>
              <c:f>Лист1!$B$2:$B$13</c:f>
              <c:numCache>
                <c:formatCode>General</c:formatCode>
                <c:ptCount val="12"/>
                <c:pt idx="0">
                  <c:v>10000</c:v>
                </c:pt>
                <c:pt idx="1">
                  <c:v>17000</c:v>
                </c:pt>
                <c:pt idx="2">
                  <c:v>15000</c:v>
                </c:pt>
                <c:pt idx="3">
                  <c:v>25000</c:v>
                </c:pt>
                <c:pt idx="4">
                  <c:v>21000</c:v>
                </c:pt>
              </c:numCache>
            </c:numRef>
          </c:val>
          <c:extLst>
            <c:ext xmlns:c16="http://schemas.microsoft.com/office/drawing/2014/chart" uri="{C3380CC4-5D6E-409C-BE32-E72D297353CC}">
              <c16:uniqueId val="{00000018-52D3-4747-9723-3DDD7CD85D4A}"/>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t"/>
      <c:legendEntry>
        <c:idx val="5"/>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
          <c:y val="0.9026736169781352"/>
          <c:w val="1"/>
          <c:h val="6.0710858031158124E-2"/>
        </c:manualLayout>
      </c:layout>
      <c:overlay val="0"/>
      <c:spPr>
        <a:noFill/>
        <a:ln>
          <a:noFill/>
        </a:ln>
        <a:effectLst/>
      </c:spPr>
      <c:txPr>
        <a:bodyPr rot="0" spcFirstLastPara="1" vertOverflow="ellipsis" vert="horz" wrap="square" anchor="ctr" anchorCtr="1"/>
        <a:lstStyle/>
        <a:p>
          <a:pPr>
            <a:defRPr sz="1050" b="1" i="0" u="none" strike="noStrike" kern="1200" baseline="0">
              <a:solidFill>
                <a:srgbClr val="2F3342"/>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2F3342"/>
                </a:solidFill>
                <a:latin typeface="+mn-lt"/>
                <a:ea typeface="+mn-ea"/>
                <a:cs typeface="+mn-cs"/>
              </a:defRPr>
            </a:pPr>
            <a:r>
              <a:rPr lang="en-US" dirty="0">
                <a:solidFill>
                  <a:srgbClr val="2F3342"/>
                </a:solidFill>
              </a:rPr>
              <a:t>CHART TITLE</a:t>
            </a:r>
          </a:p>
        </c:rich>
      </c:tx>
      <c:layout>
        <c:manualLayout>
          <c:xMode val="edge"/>
          <c:yMode val="edge"/>
          <c:x val="0.39625304136253042"/>
          <c:y val="1.287553648068669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2F3342"/>
              </a:solidFill>
              <a:latin typeface="+mn-lt"/>
              <a:ea typeface="+mn-ea"/>
              <a:cs typeface="+mn-cs"/>
            </a:defRPr>
          </a:pPr>
          <a:endParaRPr lang="en-US"/>
        </a:p>
      </c:txPr>
    </c:title>
    <c:autoTitleDeleted val="0"/>
    <c:plotArea>
      <c:layout>
        <c:manualLayout>
          <c:layoutTarget val="inner"/>
          <c:xMode val="edge"/>
          <c:yMode val="edge"/>
          <c:x val="0.14688162154913117"/>
          <c:y val="0.17427359670169987"/>
          <c:w val="0.73876314730731663"/>
          <c:h val="0.65157007198134576"/>
        </c:manualLayout>
      </c:layout>
      <c:doughnutChart>
        <c:varyColors val="1"/>
        <c:ser>
          <c:idx val="0"/>
          <c:order val="0"/>
          <c:tx>
            <c:strRef>
              <c:f>Лист1!$B$1</c:f>
              <c:strCache>
                <c:ptCount val="1"/>
                <c:pt idx="0">
                  <c:v>Row</c:v>
                </c:pt>
              </c:strCache>
            </c:strRef>
          </c:tx>
          <c:spPr>
            <a:ln>
              <a:noFill/>
            </a:ln>
          </c:spPr>
          <c:dPt>
            <c:idx val="0"/>
            <c:bubble3D val="0"/>
            <c:spPr>
              <a:solidFill>
                <a:schemeClr val="accent1">
                  <a:lumMod val="20000"/>
                  <a:lumOff val="80000"/>
                </a:schemeClr>
              </a:solidFill>
              <a:ln w="19050">
                <a:noFill/>
              </a:ln>
              <a:effectLst/>
            </c:spPr>
            <c:extLst>
              <c:ext xmlns:c16="http://schemas.microsoft.com/office/drawing/2014/chart" uri="{C3380CC4-5D6E-409C-BE32-E72D297353CC}">
                <c16:uniqueId val="{00000001-52D3-4747-9723-3DDD7CD85D4A}"/>
              </c:ext>
            </c:extLst>
          </c:dPt>
          <c:dPt>
            <c:idx val="1"/>
            <c:bubble3D val="0"/>
            <c:spPr>
              <a:solidFill>
                <a:schemeClr val="accent2">
                  <a:lumMod val="40000"/>
                  <a:lumOff val="60000"/>
                </a:schemeClr>
              </a:solidFill>
              <a:ln w="19050">
                <a:noFill/>
              </a:ln>
              <a:effectLst/>
            </c:spPr>
            <c:extLst>
              <c:ext xmlns:c16="http://schemas.microsoft.com/office/drawing/2014/chart" uri="{C3380CC4-5D6E-409C-BE32-E72D297353CC}">
                <c16:uniqueId val="{00000003-52D3-4747-9723-3DDD7CD85D4A}"/>
              </c:ext>
            </c:extLst>
          </c:dPt>
          <c:dPt>
            <c:idx val="2"/>
            <c:bubble3D val="0"/>
            <c:spPr>
              <a:solidFill>
                <a:schemeClr val="accent6">
                  <a:lumMod val="20000"/>
                  <a:lumOff val="80000"/>
                </a:schemeClr>
              </a:solidFill>
              <a:ln w="19050">
                <a:noFill/>
              </a:ln>
              <a:effectLst/>
            </c:spPr>
            <c:extLst>
              <c:ext xmlns:c16="http://schemas.microsoft.com/office/drawing/2014/chart" uri="{C3380CC4-5D6E-409C-BE32-E72D297353CC}">
                <c16:uniqueId val="{00000005-52D3-4747-9723-3DDD7CD85D4A}"/>
              </c:ext>
            </c:extLst>
          </c:dPt>
          <c:dPt>
            <c:idx val="3"/>
            <c:bubble3D val="0"/>
            <c:spPr>
              <a:solidFill>
                <a:schemeClr val="accent3">
                  <a:lumMod val="20000"/>
                  <a:lumOff val="80000"/>
                </a:schemeClr>
              </a:solidFill>
              <a:ln w="19050">
                <a:noFill/>
              </a:ln>
              <a:effectLst/>
            </c:spPr>
            <c:extLst>
              <c:ext xmlns:c16="http://schemas.microsoft.com/office/drawing/2014/chart" uri="{C3380CC4-5D6E-409C-BE32-E72D297353CC}">
                <c16:uniqueId val="{00000007-52D3-4747-9723-3DDD7CD85D4A}"/>
              </c:ext>
            </c:extLst>
          </c:dPt>
          <c:dPt>
            <c:idx val="4"/>
            <c:bubble3D val="0"/>
            <c:spPr>
              <a:solidFill>
                <a:schemeClr val="accent1">
                  <a:lumMod val="60000"/>
                  <a:lumOff val="40000"/>
                </a:schemeClr>
              </a:solidFill>
              <a:ln w="19050">
                <a:noFill/>
              </a:ln>
              <a:effectLst/>
            </c:spPr>
            <c:extLst>
              <c:ext xmlns:c16="http://schemas.microsoft.com/office/drawing/2014/chart" uri="{C3380CC4-5D6E-409C-BE32-E72D297353CC}">
                <c16:uniqueId val="{00000009-52D3-4747-9723-3DDD7CD85D4A}"/>
              </c:ext>
            </c:extLst>
          </c:dPt>
          <c:dPt>
            <c:idx val="5"/>
            <c:bubble3D val="0"/>
            <c:spPr>
              <a:solidFill>
                <a:schemeClr val="accent6"/>
              </a:solidFill>
              <a:ln w="19050">
                <a:noFill/>
              </a:ln>
              <a:effectLst/>
            </c:spPr>
            <c:extLst>
              <c:ext xmlns:c16="http://schemas.microsoft.com/office/drawing/2014/chart" uri="{C3380CC4-5D6E-409C-BE32-E72D297353CC}">
                <c16:uniqueId val="{0000000B-52D3-4747-9723-3DDD7CD85D4A}"/>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52D3-4747-9723-3DDD7CD85D4A}"/>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52D3-4747-9723-3DDD7CD85D4A}"/>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52D3-4747-9723-3DDD7CD85D4A}"/>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52D3-4747-9723-3DDD7CD85D4A}"/>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52D3-4747-9723-3DDD7CD85D4A}"/>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52D3-4747-9723-3DDD7CD85D4A}"/>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Лист1!$A$2:$A$13</c:f>
              <c:strCache>
                <c:ptCount val="5"/>
                <c:pt idx="0">
                  <c:v>Jan </c:v>
                </c:pt>
                <c:pt idx="1">
                  <c:v>Feb</c:v>
                </c:pt>
                <c:pt idx="2">
                  <c:v>Mar</c:v>
                </c:pt>
                <c:pt idx="3">
                  <c:v>Apr</c:v>
                </c:pt>
                <c:pt idx="4">
                  <c:v>May</c:v>
                </c:pt>
              </c:strCache>
            </c:strRef>
          </c:cat>
          <c:val>
            <c:numRef>
              <c:f>Лист1!$B$2:$B$13</c:f>
              <c:numCache>
                <c:formatCode>General</c:formatCode>
                <c:ptCount val="12"/>
                <c:pt idx="0">
                  <c:v>10000</c:v>
                </c:pt>
                <c:pt idx="1">
                  <c:v>17000</c:v>
                </c:pt>
                <c:pt idx="2">
                  <c:v>15000</c:v>
                </c:pt>
                <c:pt idx="3">
                  <c:v>25000</c:v>
                </c:pt>
                <c:pt idx="4">
                  <c:v>21000</c:v>
                </c:pt>
              </c:numCache>
            </c:numRef>
          </c:val>
          <c:extLst>
            <c:ext xmlns:c16="http://schemas.microsoft.com/office/drawing/2014/chart" uri="{C3380CC4-5D6E-409C-BE32-E72D297353CC}">
              <c16:uniqueId val="{00000018-52D3-4747-9723-3DDD7CD85D4A}"/>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t"/>
      <c:legendEntry>
        <c:idx val="5"/>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
          <c:y val="0.9026736169781352"/>
          <c:w val="1"/>
          <c:h val="6.0710858031158124E-2"/>
        </c:manualLayout>
      </c:layout>
      <c:overlay val="0"/>
      <c:spPr>
        <a:noFill/>
        <a:ln>
          <a:noFill/>
        </a:ln>
        <a:effectLst/>
      </c:spPr>
      <c:txPr>
        <a:bodyPr rot="0" spcFirstLastPara="1" vertOverflow="ellipsis" vert="horz" wrap="square" anchor="ctr" anchorCtr="1"/>
        <a:lstStyle/>
        <a:p>
          <a:pPr>
            <a:defRPr sz="1050" b="1" i="0" u="none" strike="noStrike" kern="1200" baseline="0">
              <a:solidFill>
                <a:srgbClr val="2F3342"/>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1/12/2023</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800" b="1">
                <a:solidFill>
                  <a:srgbClr val="2F3342"/>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rgbClr val="2F334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tx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solidFill>
                  <a:schemeClr val="tx1"/>
                </a:solidFill>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226372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solidFill>
                  <a:schemeClr val="tx1"/>
                </a:solidFill>
                <a:latin typeface="+mj-lt"/>
              </a:defRPr>
            </a:lvl1pPr>
          </a:lstStyle>
          <a:p>
            <a:pPr marL="228600" lvl="0" indent="-228600" algn="ctr"/>
            <a:r>
              <a:rPr lang="en-US"/>
              <a:t>Click to edit Master text styles</a:t>
            </a:r>
          </a:p>
        </p:txBody>
      </p:sp>
      <p:sp>
        <p:nvSpPr>
          <p:cNvPr id="16" name="Content Placeholder 5">
            <a:extLst>
              <a:ext uri="{FF2B5EF4-FFF2-40B4-BE49-F238E27FC236}">
                <a16:creationId xmlns:a16="http://schemas.microsoft.com/office/drawing/2014/main" id="{12AF2780-75D3-4992-93BC-8EA50C648A8E}"/>
              </a:ext>
            </a:extLst>
          </p:cNvPr>
          <p:cNvSpPr>
            <a:spLocks noGrp="1"/>
          </p:cNvSpPr>
          <p:nvPr>
            <p:ph sz="quarter" idx="4"/>
          </p:nvPr>
        </p:nvSpPr>
        <p:spPr>
          <a:xfrm>
            <a:off x="8153394" y="2108201"/>
            <a:ext cx="3464721" cy="3684588"/>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a:extLst>
              <a:ext uri="{FF2B5EF4-FFF2-40B4-BE49-F238E27FC236}">
                <a16:creationId xmlns:a16="http://schemas.microsoft.com/office/drawing/2014/main" id="{EAAE1C5B-7233-4F49-895F-7566CEB6D819}"/>
              </a:ext>
            </a:extLst>
          </p:cNvPr>
          <p:cNvSpPr>
            <a:spLocks noGrp="1"/>
          </p:cNvSpPr>
          <p:nvPr>
            <p:ph sz="half" idx="2"/>
          </p:nvPr>
        </p:nvSpPr>
        <p:spPr>
          <a:xfrm>
            <a:off x="573882" y="2108201"/>
            <a:ext cx="3464717" cy="3684588"/>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0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4130980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15BFBAA-B5F1-4F95-8C05-5E30A7076BD7}"/>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5965370"/>
            <a:chOff x="252031" y="391887"/>
            <a:chExt cx="7433283" cy="5965370"/>
          </a:xfrm>
        </p:grpSpPr>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tx1"/>
                </a:solidFill>
                <a:latin typeface="+mn-lt"/>
              </a:defRPr>
            </a:lvl1pPr>
          </a:lstStyle>
          <a:p>
            <a:r>
              <a:rPr lang="en-US"/>
              <a:t>Click to edit Master title style</a:t>
            </a:r>
            <a:endParaRPr lang="en-US" dirty="0"/>
          </a:p>
        </p:txBody>
      </p:sp>
      <p:sp>
        <p:nvSpPr>
          <p:cNvPr id="13" name="Rectangle 12" hidden="1">
            <a:extLst>
              <a:ext uri="{FF2B5EF4-FFF2-40B4-BE49-F238E27FC236}">
                <a16:creationId xmlns:a16="http://schemas.microsoft.com/office/drawing/2014/main" id="{116E8B30-475D-4275-8DC2-14C98F2F9B76}"/>
              </a:ext>
            </a:extLst>
          </p:cNvPr>
          <p:cNvSpPr/>
          <p:nvPr userDrawn="1"/>
        </p:nvSpPr>
        <p:spPr>
          <a:xfrm>
            <a:off x="1159727" y="1191137"/>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Tree>
    <p:extLst>
      <p:ext uri="{BB962C8B-B14F-4D97-AF65-F5344CB8AC3E}">
        <p14:creationId xmlns:p14="http://schemas.microsoft.com/office/powerpoint/2010/main" val="334831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r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E46FCC97-4D8C-465A-B732-7E27224A0496}"/>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7FF525FF-6103-4229-A91A-8A994A9CCBB7}"/>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7" name="Title 6">
            <a:extLst>
              <a:ext uri="{FF2B5EF4-FFF2-40B4-BE49-F238E27FC236}">
                <a16:creationId xmlns:a16="http://schemas.microsoft.com/office/drawing/2014/main" id="{6F2F4E1C-EABB-45F0-8593-E3E221094B6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5416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F6B8E8FD-E25A-4462-9917-754D6C619C75}"/>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6" name="Footer Placeholder 5">
            <a:extLst>
              <a:ext uri="{FF2B5EF4-FFF2-40B4-BE49-F238E27FC236}">
                <a16:creationId xmlns:a16="http://schemas.microsoft.com/office/drawing/2014/main" id="{11752D6C-9D51-45A1-A6B7-B21DC9A94A43}"/>
              </a:ext>
            </a:extLst>
          </p:cNvPr>
          <p:cNvSpPr>
            <a:spLocks noGrp="1"/>
          </p:cNvSpPr>
          <p:nvPr>
            <p:ph type="ftr" sz="quarter" idx="10"/>
          </p:nvPr>
        </p:nvSpPr>
        <p:spPr/>
        <p:txBody>
          <a:bodyPr/>
          <a:lstStyle/>
          <a:p>
            <a:r>
              <a:rPr lang="en-US" dirty="0"/>
              <a:t>Add a Footer</a:t>
            </a:r>
          </a:p>
        </p:txBody>
      </p:sp>
      <p:sp>
        <p:nvSpPr>
          <p:cNvPr id="11" name="Rectangle 10" descr="Open square accent block">
            <a:extLst>
              <a:ext uri="{FF2B5EF4-FFF2-40B4-BE49-F238E27FC236}">
                <a16:creationId xmlns:a16="http://schemas.microsoft.com/office/drawing/2014/main" id="{217FA8D4-1D05-4DF4-AA9D-364B6979733D}"/>
              </a:ext>
            </a:extLst>
          </p:cNvPr>
          <p:cNvSpPr/>
          <p:nvPr userDrawn="1"/>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9B1017-F981-4D2D-A14B-A857FC304F54}"/>
              </a:ext>
            </a:extLst>
          </p:cNvPr>
          <p:cNvSpPr/>
          <p:nvPr userDrawn="1"/>
        </p:nvSpPr>
        <p:spPr>
          <a:xfrm flipH="1">
            <a:off x="333834" y="1547133"/>
            <a:ext cx="11026363" cy="470229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0" name="Slide Number Placeholder 9">
            <a:extLst>
              <a:ext uri="{FF2B5EF4-FFF2-40B4-BE49-F238E27FC236}">
                <a16:creationId xmlns:a16="http://schemas.microsoft.com/office/drawing/2014/main" id="{9DD85E79-8DB4-4D93-979C-171105321B3E}"/>
              </a:ext>
            </a:extLst>
          </p:cNvPr>
          <p:cNvSpPr>
            <a:spLocks noGrp="1"/>
          </p:cNvSpPr>
          <p:nvPr>
            <p:ph type="sldNum" sz="quarter" idx="11"/>
          </p:nvPr>
        </p:nvSpPr>
        <p:spPr/>
        <p:txBody>
          <a:bodyPr/>
          <a:lstStyle/>
          <a:p>
            <a:fld id="{8C2E478F-E849-4A8C-AF1F-CBCC78A7CBFA}" type="slidenum">
              <a:rPr lang="en-US" smtClean="0"/>
              <a:pPr/>
              <a:t>‹#›</a:t>
            </a:fld>
            <a:endParaRPr lang="en-US" dirty="0"/>
          </a:p>
        </p:txBody>
      </p:sp>
      <p:sp>
        <p:nvSpPr>
          <p:cNvPr id="2" name="Rectangle 1">
            <a:extLst>
              <a:ext uri="{FF2B5EF4-FFF2-40B4-BE49-F238E27FC236}">
                <a16:creationId xmlns:a16="http://schemas.microsoft.com/office/drawing/2014/main" id="{774F1136-B1CD-4171-BB47-0281C1974B22}"/>
              </a:ext>
            </a:extLst>
          </p:cNvPr>
          <p:cNvSpPr/>
          <p:nvPr userDrawn="1"/>
        </p:nvSpPr>
        <p:spPr>
          <a:xfrm>
            <a:off x="471340" y="1189038"/>
            <a:ext cx="11149160" cy="4834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89ADD4C-B26C-41B3-B492-DC9D032ACC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4313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504862A-62CA-4399-88B0-181961E0F691}"/>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7" name="Footer Placeholder 6">
            <a:extLst>
              <a:ext uri="{FF2B5EF4-FFF2-40B4-BE49-F238E27FC236}">
                <a16:creationId xmlns:a16="http://schemas.microsoft.com/office/drawing/2014/main" id="{A902D481-2888-4133-AD94-7700AA117DFE}"/>
              </a:ext>
            </a:extLst>
          </p:cNvPr>
          <p:cNvSpPr>
            <a:spLocks noGrp="1"/>
          </p:cNvSpPr>
          <p:nvPr>
            <p:ph type="ftr" sz="quarter" idx="10"/>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D2B113A8-E04C-44C2-962F-5FFA40FB7866}"/>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rgbClr val="2F3342"/>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75107A3F-3DCD-44DD-AF42-32098DCC3A78}"/>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CE1DB279-F403-4D2A-8D1B-FB3C81796B4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781" y="110728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rgbClr val="2F3342"/>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1A26DCC3-B99B-481C-AC63-F17D5215DCC8}"/>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40D24A36-5F75-40A5-8DA4-0364F4492FC6}"/>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rgbClr val="2F3342"/>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3" name="Slide Number Placeholder 2">
            <a:extLst>
              <a:ext uri="{FF2B5EF4-FFF2-40B4-BE49-F238E27FC236}">
                <a16:creationId xmlns:a16="http://schemas.microsoft.com/office/drawing/2014/main" id="{D11BF64E-D1E6-463D-B3F0-1491C107C8B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2" name="Footer Placeholder 1">
            <a:extLst>
              <a:ext uri="{FF2B5EF4-FFF2-40B4-BE49-F238E27FC236}">
                <a16:creationId xmlns:a16="http://schemas.microsoft.com/office/drawing/2014/main" id="{1149EC66-F633-4F8B-BA43-E48843E5AD21}"/>
              </a:ext>
            </a:extLst>
          </p:cNvPr>
          <p:cNvSpPr>
            <a:spLocks noGrp="1"/>
          </p:cNvSpPr>
          <p:nvPr>
            <p:ph type="ftr" sz="quarter" idx="16"/>
          </p:nvPr>
        </p:nvSpPr>
        <p:spPr/>
        <p:txBody>
          <a:bodyPr/>
          <a:lstStyle>
            <a:lvl1pPr>
              <a:defRPr>
                <a:solidFill>
                  <a:schemeClr val="bg1"/>
                </a:solidFill>
              </a:defRPr>
            </a:lvl1pPr>
          </a:lstStyle>
          <a:p>
            <a:r>
              <a:rPr lang="en-US" dirty="0"/>
              <a:t>Add a Footer</a:t>
            </a:r>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Footer Placeholder 1">
            <a:extLst>
              <a:ext uri="{FF2B5EF4-FFF2-40B4-BE49-F238E27FC236}">
                <a16:creationId xmlns:a16="http://schemas.microsoft.com/office/drawing/2014/main" id="{0C0FCBE5-63C0-4DC7-8687-C2C76ABBDDB2}"/>
              </a:ext>
            </a:extLst>
          </p:cNvPr>
          <p:cNvSpPr>
            <a:spLocks noGrp="1"/>
          </p:cNvSpPr>
          <p:nvPr>
            <p:ph type="ftr" sz="quarter" idx="16"/>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D0F240C4-B3CD-49AA-8C48-9FE7AA1FE3D0}"/>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6" name="Title 5" hidden="1">
            <a:extLst>
              <a:ext uri="{FF2B5EF4-FFF2-40B4-BE49-F238E27FC236}">
                <a16:creationId xmlns:a16="http://schemas.microsoft.com/office/drawing/2014/main" id="{A43A44DE-9B7B-49B8-AE13-95164A3FA9F1}"/>
              </a:ext>
            </a:extLst>
          </p:cNvPr>
          <p:cNvSpPr>
            <a:spLocks noGrp="1"/>
          </p:cNvSpPr>
          <p:nvPr>
            <p:ph type="title"/>
          </p:nvPr>
        </p:nvSpPr>
        <p:spPr>
          <a:xfrm>
            <a:off x="595884" y="0"/>
            <a:ext cx="3605998" cy="1188720"/>
          </a:xfrm>
        </p:spPr>
        <p:txBody>
          <a:bodyPr>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6727370" y="0"/>
            <a:ext cx="5464629"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587876"/>
          </a:xfrm>
        </p:spPr>
        <p:txBody>
          <a:bodyPr anchor="b"/>
          <a:lstStyle>
            <a:lvl1pPr>
              <a:defRPr sz="3200" b="1">
                <a:solidFill>
                  <a:srgbClr val="2F3342"/>
                </a:solidFill>
                <a:latin typeface="+mj-lt"/>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rgbClr val="2F334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2">
            <a:extLst>
              <a:ext uri="{FF2B5EF4-FFF2-40B4-BE49-F238E27FC236}">
                <a16:creationId xmlns:a16="http://schemas.microsoft.com/office/drawing/2014/main" id="{D9EF0584-D46D-4C21-99D2-074ADF23E018}"/>
              </a:ext>
            </a:extLst>
          </p:cNvPr>
          <p:cNvSpPr>
            <a:spLocks noGrp="1"/>
          </p:cNvSpPr>
          <p:nvPr>
            <p:ph type="body" idx="13" hasCustomPrompt="1"/>
          </p:nvPr>
        </p:nvSpPr>
        <p:spPr>
          <a:xfrm>
            <a:off x="979714" y="2095547"/>
            <a:ext cx="4958100" cy="365125"/>
          </a:xfrm>
        </p:spPr>
        <p:txBody>
          <a:bodyPr>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Footer Placeholder 7">
            <a:extLst>
              <a:ext uri="{FF2B5EF4-FFF2-40B4-BE49-F238E27FC236}">
                <a16:creationId xmlns:a16="http://schemas.microsoft.com/office/drawing/2014/main" id="{86AFC205-B079-430E-B82F-CBF6F56DE09D}"/>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E82B84E2-AAE4-4BC1-8C01-AF4ABADD6EDE}"/>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a:t>Click icon to add picture</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flipH="1">
            <a:off x="4115984" y="252563"/>
            <a:ext cx="7433283" cy="5995838"/>
            <a:chOff x="252031" y="391887"/>
            <a:chExt cx="7433283" cy="6215741"/>
          </a:xfrm>
        </p:grpSpPr>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rgbClr val="2F3342"/>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rgbClr val="2F3342"/>
                </a:solidFill>
              </a:defRPr>
            </a:lvl1pPr>
            <a:lvl2pPr>
              <a:lnSpc>
                <a:spcPct val="150000"/>
              </a:lnSpc>
              <a:defRPr sz="1600">
                <a:solidFill>
                  <a:srgbClr val="2F3342"/>
                </a:solidFill>
              </a:defRPr>
            </a:lvl2pPr>
            <a:lvl3pPr>
              <a:lnSpc>
                <a:spcPct val="150000"/>
              </a:lnSpc>
              <a:defRPr sz="1400">
                <a:solidFill>
                  <a:srgbClr val="2F3342"/>
                </a:solidFill>
              </a:defRPr>
            </a:lvl3pPr>
            <a:lvl4pPr>
              <a:lnSpc>
                <a:spcPct val="150000"/>
              </a:lnSpc>
              <a:defRPr sz="1200">
                <a:solidFill>
                  <a:srgbClr val="2F3342"/>
                </a:solidFill>
              </a:defRPr>
            </a:lvl4pPr>
            <a:lvl5pPr>
              <a:lnSpc>
                <a:spcPct val="150000"/>
              </a:lnSpc>
              <a:defRPr sz="12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3F3FF75-3EF1-4F7E-9040-8B957B4D277C}"/>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666008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rgbClr val="2F3342"/>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rgbClr val="2F3342"/>
                </a:solidFill>
              </a:defRPr>
            </a:lvl1pPr>
            <a:lvl2pPr>
              <a:lnSpc>
                <a:spcPct val="150000"/>
              </a:lnSpc>
              <a:defRPr sz="1600">
                <a:solidFill>
                  <a:srgbClr val="2F3342"/>
                </a:solidFill>
              </a:defRPr>
            </a:lvl2pPr>
            <a:lvl3pPr>
              <a:lnSpc>
                <a:spcPct val="150000"/>
              </a:lnSpc>
              <a:defRPr sz="1400">
                <a:solidFill>
                  <a:srgbClr val="2F3342"/>
                </a:solidFill>
              </a:defRPr>
            </a:lvl3pPr>
            <a:lvl4pPr>
              <a:lnSpc>
                <a:spcPct val="150000"/>
              </a:lnSpc>
              <a:defRPr sz="1200">
                <a:solidFill>
                  <a:srgbClr val="2F3342"/>
                </a:solidFill>
              </a:defRPr>
            </a:lvl4pPr>
            <a:lvl5pPr>
              <a:lnSpc>
                <a:spcPct val="150000"/>
              </a:lnSpc>
              <a:defRPr sz="12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01A066D4-321A-48BF-84C2-18FC1D7184A7}"/>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0CDB4336-A0EC-4019-904C-112405358769}"/>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tx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4612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Single Corner Snipped 7">
            <a:extLst>
              <a:ext uri="{FF2B5EF4-FFF2-40B4-BE49-F238E27FC236}">
                <a16:creationId xmlns:a16="http://schemas.microsoft.com/office/drawing/2014/main" id="{C39E4676-2097-45B1-B554-0DFE67952792}"/>
              </a:ext>
            </a:extLst>
          </p:cNvPr>
          <p:cNvSpPr/>
          <p:nvPr userDrawn="1"/>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24616" cy="4988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56328"/>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Add a Footer</a:t>
            </a:r>
          </a:p>
        </p:txBody>
      </p:sp>
      <p:sp>
        <p:nvSpPr>
          <p:cNvPr id="11" name="Slide Number Placeholder 5">
            <a:extLst>
              <a:ext uri="{FF2B5EF4-FFF2-40B4-BE49-F238E27FC236}">
                <a16:creationId xmlns:a16="http://schemas.microsoft.com/office/drawing/2014/main" id="{49B3254E-B445-46A8-8E69-B2596E25AD38}"/>
              </a:ext>
            </a:extLst>
          </p:cNvPr>
          <p:cNvSpPr>
            <a:spLocks noGrp="1"/>
          </p:cNvSpPr>
          <p:nvPr>
            <p:ph type="sldNum" sz="quarter" idx="4"/>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0" r:id="rId7"/>
    <p:sldLayoutId id="2147483663" r:id="rId8"/>
    <p:sldLayoutId id="2147483670" r:id="rId9"/>
    <p:sldLayoutId id="2147483669" r:id="rId10"/>
    <p:sldLayoutId id="2147483667" r:id="rId11"/>
    <p:sldLayoutId id="2147483668" r:id="rId12"/>
    <p:sldLayoutId id="2147483666" r:id="rId13"/>
    <p:sldLayoutId id="2147483662" r:id="rId14"/>
    <p:sldLayoutId id="2147483671" r:id="rId15"/>
    <p:sldLayoutId id="2147483655" r:id="rId16"/>
  </p:sldLayoutIdLst>
  <p:hf hdr="0" dt="0"/>
  <p:txStyles>
    <p:title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xml"/><Relationship Id="rId1" Type="http://schemas.openxmlformats.org/officeDocument/2006/relationships/slideLayout" Target="../slideLayouts/slideLayout8.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2.xml"/><Relationship Id="rId1" Type="http://schemas.openxmlformats.org/officeDocument/2006/relationships/slideLayout" Target="../slideLayouts/slideLayout8.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3.xml"/><Relationship Id="rId1" Type="http://schemas.openxmlformats.org/officeDocument/2006/relationships/slideLayout" Target="../slideLayouts/slideLayout8.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4.xml"/><Relationship Id="rId1" Type="http://schemas.openxmlformats.org/officeDocument/2006/relationships/slideLayout" Target="../slideLayouts/slideLayout8.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jp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78EAF87-74CF-4D41-BA6F-23563CA27159}"/>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p:blipFill>
        <p:spPr>
          <a:xfrm>
            <a:off x="1277674" y="-7110"/>
            <a:ext cx="10914326" cy="6821453"/>
          </a:xfrm>
        </p:spPr>
      </p:pic>
      <p:grpSp>
        <p:nvGrpSpPr>
          <p:cNvPr id="2" name="Group 1">
            <a:extLst>
              <a:ext uri="{FF2B5EF4-FFF2-40B4-BE49-F238E27FC236}">
                <a16:creationId xmlns:a16="http://schemas.microsoft.com/office/drawing/2014/main" id="{CCC577CF-CED3-44B1-AC3E-05C2556B41F4}"/>
              </a:ext>
              <a:ext uri="{C183D7F6-B498-43B3-948B-1728B52AA6E4}">
                <adec:decorative xmlns:adec="http://schemas.microsoft.com/office/drawing/2017/decorative" val="1"/>
              </a:ext>
            </a:extLst>
          </p:cNvPr>
          <p:cNvGrpSpPr/>
          <p:nvPr/>
        </p:nvGrpSpPr>
        <p:grpSpPr>
          <a:xfrm>
            <a:off x="883522" y="408327"/>
            <a:ext cx="5276606" cy="5768636"/>
            <a:chOff x="883522" y="408327"/>
            <a:chExt cx="5276606" cy="5768636"/>
          </a:xfrm>
        </p:grpSpPr>
        <p:sp>
          <p:nvSpPr>
            <p:cNvPr id="14" name="Rectangle 13">
              <a:extLst>
                <a:ext uri="{FF2B5EF4-FFF2-40B4-BE49-F238E27FC236}">
                  <a16:creationId xmlns:a16="http://schemas.microsoft.com/office/drawing/2014/main" id="{875940B9-0338-4FFA-9747-10812F028FB7}"/>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3" name="Graphic 12" descr="Open square ">
              <a:extLst>
                <a:ext uri="{FF2B5EF4-FFF2-40B4-BE49-F238E27FC236}">
                  <a16:creationId xmlns:a16="http://schemas.microsoft.com/office/drawing/2014/main" id="{46669882-9FD4-41D7-A5A6-A4A2E44A2A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938" y="1088572"/>
              <a:ext cx="4572000" cy="4572000"/>
            </a:xfrm>
            <a:prstGeom prst="rect">
              <a:avLst/>
            </a:prstGeom>
          </p:spPr>
        </p:pic>
        <p:sp>
          <p:nvSpPr>
            <p:cNvPr id="24" name="Rectangle 23">
              <a:extLst>
                <a:ext uri="{FF2B5EF4-FFF2-40B4-BE49-F238E27FC236}">
                  <a16:creationId xmlns:a16="http://schemas.microsoft.com/office/drawing/2014/main" id="{D4B52C7E-3049-4545-956A-6D8F73F234DB}"/>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26" name="Title 25">
            <a:extLst>
              <a:ext uri="{FF2B5EF4-FFF2-40B4-BE49-F238E27FC236}">
                <a16:creationId xmlns:a16="http://schemas.microsoft.com/office/drawing/2014/main" id="{DB4530C3-10EF-4FDE-A1B1-9DF09C2DF096}"/>
              </a:ext>
            </a:extLst>
          </p:cNvPr>
          <p:cNvSpPr>
            <a:spLocks noGrp="1"/>
          </p:cNvSpPr>
          <p:nvPr>
            <p:ph type="title"/>
          </p:nvPr>
        </p:nvSpPr>
        <p:spPr>
          <a:xfrm>
            <a:off x="407017" y="715016"/>
            <a:ext cx="4351911" cy="2384466"/>
          </a:xfrm>
        </p:spPr>
        <p:txBody>
          <a:bodyPr>
            <a:normAutofit/>
          </a:bodyPr>
          <a:lstStyle/>
          <a:p>
            <a:r>
              <a:rPr lang="en-US" sz="6600" i="1" u="sng" dirty="0">
                <a:solidFill>
                  <a:srgbClr val="2F3342"/>
                </a:solidFill>
              </a:rPr>
              <a:t>Discreate Math</a:t>
            </a:r>
            <a:endParaRPr lang="en-US" sz="6600" dirty="0"/>
          </a:p>
        </p:txBody>
      </p:sp>
      <p:sp>
        <p:nvSpPr>
          <p:cNvPr id="27" name="Text Placeholder 26">
            <a:extLst>
              <a:ext uri="{FF2B5EF4-FFF2-40B4-BE49-F238E27FC236}">
                <a16:creationId xmlns:a16="http://schemas.microsoft.com/office/drawing/2014/main" id="{863C256D-8187-4199-952C-D2BB841598F8}"/>
              </a:ext>
            </a:extLst>
          </p:cNvPr>
          <p:cNvSpPr>
            <a:spLocks noGrp="1"/>
          </p:cNvSpPr>
          <p:nvPr>
            <p:ph type="body" idx="13"/>
          </p:nvPr>
        </p:nvSpPr>
        <p:spPr>
          <a:xfrm>
            <a:off x="477329" y="3219466"/>
            <a:ext cx="4351910" cy="296437"/>
          </a:xfrm>
        </p:spPr>
        <p:txBody>
          <a:bodyPr/>
          <a:lstStyle/>
          <a:p>
            <a:r>
              <a:rPr lang="en-US" dirty="0"/>
              <a:t>Mini - Project</a:t>
            </a:r>
          </a:p>
        </p:txBody>
      </p:sp>
      <p:sp>
        <p:nvSpPr>
          <p:cNvPr id="12" name="Rectangle: Single Corner Snipped 11">
            <a:extLst>
              <a:ext uri="{FF2B5EF4-FFF2-40B4-BE49-F238E27FC236}">
                <a16:creationId xmlns:a16="http://schemas.microsoft.com/office/drawing/2014/main" id="{2DFF522F-AF68-4632-B55E-C71590EC9516}"/>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Slide Number Placeholder 21">
            <a:extLst>
              <a:ext uri="{FF2B5EF4-FFF2-40B4-BE49-F238E27FC236}">
                <a16:creationId xmlns:a16="http://schemas.microsoft.com/office/drawing/2014/main" id="{8F6F6586-42C9-4B51-A82B-5FC75BEA6DC3}"/>
              </a:ext>
            </a:extLst>
          </p:cNvPr>
          <p:cNvSpPr>
            <a:spLocks noGrp="1"/>
          </p:cNvSpPr>
          <p:nvPr>
            <p:ph type="sldNum" sz="quarter" idx="17"/>
          </p:nvPr>
        </p:nvSpPr>
        <p:spPr/>
        <p:txBody>
          <a:bodyPr/>
          <a:lstStyle/>
          <a:p>
            <a:fld id="{8C2E478F-E849-4A8C-AF1F-CBCC78A7CBFA}" type="slidenum">
              <a:rPr lang="en-US" smtClean="0"/>
              <a:pPr/>
              <a:t>1</a:t>
            </a:fld>
            <a:endParaRPr lang="en-US" dirty="0"/>
          </a:p>
        </p:txBody>
      </p:sp>
      <p:sp>
        <p:nvSpPr>
          <p:cNvPr id="3" name="Rectangle 2">
            <a:extLst>
              <a:ext uri="{FF2B5EF4-FFF2-40B4-BE49-F238E27FC236}">
                <a16:creationId xmlns:a16="http://schemas.microsoft.com/office/drawing/2014/main" id="{463A4ACD-7EBB-4CF3-B9DE-E1483C01A322}"/>
              </a:ext>
            </a:extLst>
          </p:cNvPr>
          <p:cNvSpPr/>
          <p:nvPr/>
        </p:nvSpPr>
        <p:spPr>
          <a:xfrm>
            <a:off x="2606187" y="4915258"/>
            <a:ext cx="2629246" cy="261610"/>
          </a:xfrm>
          <a:prstGeom prst="rect">
            <a:avLst/>
          </a:prstGeom>
          <a:noFill/>
        </p:spPr>
        <p:txBody>
          <a:bodyPr wrap="none" lIns="91440" tIns="45720" rIns="91440" bIns="45720">
            <a:spAutoFit/>
          </a:bodyPr>
          <a:lstStyle/>
          <a:p>
            <a:pPr algn="ctr"/>
            <a:r>
              <a:rPr lang="en-US" sz="1100" b="0" cap="none" spc="0" dirty="0">
                <a:ln w="0"/>
                <a:solidFill>
                  <a:schemeClr val="tx1"/>
                </a:solidFill>
                <a:effectLst>
                  <a:outerShdw blurRad="38100" dist="19050" dir="2700000" algn="tl" rotWithShape="0">
                    <a:schemeClr val="dk1">
                      <a:alpha val="40000"/>
                    </a:schemeClr>
                  </a:outerShdw>
                </a:effectLst>
              </a:rPr>
              <a:t>Supervised by Dr. Mohammad Salah Uddin</a:t>
            </a:r>
          </a:p>
        </p:txBody>
      </p:sp>
    </p:spTree>
    <p:extLst>
      <p:ext uri="{BB962C8B-B14F-4D97-AF65-F5344CB8AC3E}">
        <p14:creationId xmlns:p14="http://schemas.microsoft.com/office/powerpoint/2010/main" val="29483054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E06080F-9F80-49D4-9D28-F3FD457E427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p:blipFill>
        <p:spPr>
          <a:xfrm>
            <a:off x="-223217" y="0"/>
            <a:ext cx="12638434" cy="6858000"/>
          </a:xfrm>
        </p:spPr>
      </p:pic>
      <p:grpSp>
        <p:nvGrpSpPr>
          <p:cNvPr id="31"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val="1"/>
              </a:ext>
            </a:extLst>
          </p:cNvPr>
          <p:cNvGrpSpPr/>
          <p:nvPr/>
        </p:nvGrpSpPr>
        <p:grpSpPr>
          <a:xfrm flipH="1">
            <a:off x="545935" y="285031"/>
            <a:ext cx="11272710" cy="6287937"/>
            <a:chOff x="609600" y="391887"/>
            <a:chExt cx="10010601" cy="6215741"/>
          </a:xfrm>
          <a:effectLst>
            <a:outerShdw blurRad="50800" dist="50800" dir="5400000" sx="1000" sy="1000" algn="ctr" rotWithShape="0">
              <a:srgbClr val="000000">
                <a:alpha val="99000"/>
              </a:srgbClr>
            </a:outerShdw>
          </a:effectLst>
        </p:grpSpPr>
        <p:sp>
          <p:nvSpPr>
            <p:cNvPr id="32" name="Rectangle 31">
              <a:extLst>
                <a:ext uri="{FF2B5EF4-FFF2-40B4-BE49-F238E27FC236}">
                  <a16:creationId xmlns:a16="http://schemas.microsoft.com/office/drawing/2014/main" id="{32FD79E9-DA87-4AE3-AB4F-454E8B1C7E28}"/>
                </a:ext>
              </a:extLst>
            </p:cNvPr>
            <p:cNvSpPr/>
            <p:nvPr userDrawn="1"/>
          </p:nvSpPr>
          <p:spPr>
            <a:xfrm>
              <a:off x="609600" y="391887"/>
              <a:ext cx="7075714" cy="5878284"/>
            </a:xfrm>
            <a:prstGeom prst="rect">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0DB13C1-B4FB-4D33-A199-5BB34983AB47}"/>
                </a:ext>
              </a:extLst>
            </p:cNvPr>
            <p:cNvSpPr/>
            <p:nvPr userDrawn="1"/>
          </p:nvSpPr>
          <p:spPr>
            <a:xfrm>
              <a:off x="609601" y="391887"/>
              <a:ext cx="10010600" cy="6215741"/>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4" name="Rectangle 33">
              <a:extLst>
                <a:ext uri="{FF2B5EF4-FFF2-40B4-BE49-F238E27FC236}">
                  <a16:creationId xmlns:a16="http://schemas.microsoft.com/office/drawing/2014/main" id="{97CAE694-E5D7-45D8-80CE-4067B6610E53}"/>
                </a:ext>
              </a:extLst>
            </p:cNvPr>
            <p:cNvSpPr/>
            <p:nvPr/>
          </p:nvSpPr>
          <p:spPr>
            <a:xfrm>
              <a:off x="711104" y="511869"/>
              <a:ext cx="9755547" cy="5838784"/>
            </a:xfrm>
            <a:prstGeom prst="rect">
              <a:avLst/>
            </a:prstGeom>
            <a:blipFill dpi="0" rotWithShape="1">
              <a:blip r:embed="rId3">
                <a:extLst>
                  <a:ext uri="{BEBA8EAE-BF5A-486C-A8C5-ECC9F3942E4B}">
                    <a14:imgProps xmlns:a14="http://schemas.microsoft.com/office/drawing/2010/main">
                      <a14:imgLayer r:embed="rId4">
                        <a14:imgEffect>
                          <a14:brightnessContrast brigh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985319" y="825537"/>
            <a:ext cx="8813800" cy="573989"/>
          </a:xfrm>
        </p:spPr>
        <p:txBody>
          <a:bodyPr/>
          <a:lstStyle/>
          <a:p>
            <a:pPr algn="l"/>
            <a:r>
              <a:rPr lang="en-US" sz="4000" i="1" u="sng" dirty="0">
                <a:solidFill>
                  <a:schemeClr val="accent6">
                    <a:lumMod val="60000"/>
                    <a:lumOff val="40000"/>
                  </a:schemeClr>
                </a:solidFill>
              </a:rPr>
              <a:t>Calculation of Time</a:t>
            </a:r>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a:xfrm>
            <a:off x="985319" y="1955769"/>
            <a:ext cx="9093200" cy="6494280"/>
          </a:xfrm>
        </p:spPr>
        <p:txBody>
          <a:bodyPr>
            <a:noAutofit/>
          </a:bodyPr>
          <a:lstStyle/>
          <a:p>
            <a:pPr marL="0" indent="0">
              <a:buNone/>
            </a:pPr>
            <a:r>
              <a:rPr lang="en-US" sz="1200" b="1" i="1" dirty="0">
                <a:solidFill>
                  <a:schemeClr val="accent5"/>
                </a:solidFill>
              </a:rPr>
              <a:t>struct </a:t>
            </a:r>
            <a:r>
              <a:rPr lang="en-US" sz="1200" b="1" i="1" dirty="0" err="1">
                <a:solidFill>
                  <a:schemeClr val="accent5"/>
                </a:solidFill>
              </a:rPr>
              <a:t>timespec</a:t>
            </a:r>
            <a:r>
              <a:rPr lang="en-US" sz="1200" b="1" i="1" dirty="0">
                <a:solidFill>
                  <a:schemeClr val="accent5"/>
                </a:solidFill>
              </a:rPr>
              <a:t> start, end;</a:t>
            </a:r>
          </a:p>
          <a:p>
            <a:pPr marL="0" indent="0">
              <a:buNone/>
            </a:pPr>
            <a:r>
              <a:rPr lang="en-US" sz="1200" b="1" i="1" dirty="0" err="1">
                <a:solidFill>
                  <a:schemeClr val="accent5"/>
                </a:solidFill>
              </a:rPr>
              <a:t>clock_gettime</a:t>
            </a:r>
            <a:r>
              <a:rPr lang="en-US" sz="1200" b="1" i="1" dirty="0">
                <a:solidFill>
                  <a:schemeClr val="accent5"/>
                </a:solidFill>
              </a:rPr>
              <a:t>(CLOCK_REALTIME, &amp;start</a:t>
            </a:r>
            <a:r>
              <a:rPr lang="en-US" sz="1200" b="1" i="1" dirty="0">
                <a:solidFill>
                  <a:schemeClr val="accent2">
                    <a:lumMod val="50000"/>
                  </a:schemeClr>
                </a:solidFill>
              </a:rPr>
              <a:t>);                                                               // Start time for computation //</a:t>
            </a:r>
          </a:p>
          <a:p>
            <a:pPr marL="0" indent="0">
              <a:buNone/>
            </a:pPr>
            <a:endParaRPr lang="en-US" sz="1200" b="1" i="1" dirty="0">
              <a:solidFill>
                <a:schemeClr val="accent6">
                  <a:lumMod val="60000"/>
                  <a:lumOff val="40000"/>
                </a:schemeClr>
              </a:solidFill>
            </a:endParaRPr>
          </a:p>
          <a:p>
            <a:pPr marL="0" indent="0">
              <a:buNone/>
            </a:pPr>
            <a:r>
              <a:rPr lang="en-US" sz="1200" b="1" i="1" dirty="0" err="1">
                <a:solidFill>
                  <a:schemeClr val="accent5"/>
                </a:solidFill>
              </a:rPr>
              <a:t>clock_gettime</a:t>
            </a:r>
            <a:r>
              <a:rPr lang="en-US" sz="1200" b="1" i="1" dirty="0">
                <a:solidFill>
                  <a:schemeClr val="accent5"/>
                </a:solidFill>
              </a:rPr>
              <a:t>(CLOCK_REALTIME, &amp;end);                                                              </a:t>
            </a:r>
            <a:r>
              <a:rPr lang="en-US" sz="1200" b="1" i="1" dirty="0">
                <a:solidFill>
                  <a:schemeClr val="accent2">
                    <a:lumMod val="50000"/>
                  </a:schemeClr>
                </a:solidFill>
              </a:rPr>
              <a:t>// End time for computation //</a:t>
            </a:r>
          </a:p>
          <a:p>
            <a:pPr marL="0" indent="0">
              <a:buNone/>
            </a:pPr>
            <a:endParaRPr lang="en-US" sz="1200" b="1" i="1" dirty="0">
              <a:solidFill>
                <a:schemeClr val="accent5"/>
              </a:solidFill>
            </a:endParaRPr>
          </a:p>
          <a:p>
            <a:pPr marL="0" indent="0">
              <a:buNone/>
            </a:pPr>
            <a:r>
              <a:rPr lang="en-US" sz="1200" b="1" i="1" dirty="0">
                <a:solidFill>
                  <a:schemeClr val="accent5"/>
                </a:solidFill>
              </a:rPr>
              <a:t>double nanos = (double)(</a:t>
            </a:r>
            <a:r>
              <a:rPr lang="en-US" sz="1200" b="1" i="1" dirty="0" err="1">
                <a:solidFill>
                  <a:schemeClr val="accent5"/>
                </a:solidFill>
              </a:rPr>
              <a:t>end.tv_nsec</a:t>
            </a:r>
            <a:r>
              <a:rPr lang="en-US" sz="1200" b="1" i="1" dirty="0">
                <a:solidFill>
                  <a:schemeClr val="accent5"/>
                </a:solidFill>
              </a:rPr>
              <a:t> - </a:t>
            </a:r>
            <a:r>
              <a:rPr lang="en-US" sz="1200" b="1" i="1" dirty="0" err="1">
                <a:solidFill>
                  <a:schemeClr val="accent5"/>
                </a:solidFill>
              </a:rPr>
              <a:t>start.tv_nsec</a:t>
            </a:r>
            <a:r>
              <a:rPr lang="en-US" sz="1200" b="1" i="1" dirty="0">
                <a:solidFill>
                  <a:schemeClr val="accent5"/>
                </a:solidFill>
              </a:rPr>
              <a:t>);</a:t>
            </a:r>
          </a:p>
          <a:p>
            <a:pPr marL="0" indent="0">
              <a:buNone/>
            </a:pPr>
            <a:r>
              <a:rPr lang="en-US" sz="1200" b="1" i="1" dirty="0">
                <a:solidFill>
                  <a:schemeClr val="accent5"/>
                </a:solidFill>
              </a:rPr>
              <a:t>double </a:t>
            </a:r>
            <a:r>
              <a:rPr lang="en-US" sz="1200" b="1" i="1" dirty="0" err="1">
                <a:solidFill>
                  <a:schemeClr val="accent5"/>
                </a:solidFill>
              </a:rPr>
              <a:t>ms</a:t>
            </a:r>
            <a:r>
              <a:rPr lang="en-US" sz="1200" b="1" i="1" dirty="0">
                <a:solidFill>
                  <a:schemeClr val="accent5"/>
                </a:solidFill>
              </a:rPr>
              <a:t> = nanos/1000000;</a:t>
            </a:r>
          </a:p>
          <a:p>
            <a:pPr marL="0" indent="0">
              <a:buNone/>
            </a:pPr>
            <a:r>
              <a:rPr lang="en-US" sz="1200" b="1" i="1" dirty="0" err="1">
                <a:solidFill>
                  <a:schemeClr val="accent5"/>
                </a:solidFill>
              </a:rPr>
              <a:t>printf</a:t>
            </a:r>
            <a:r>
              <a:rPr lang="en-US" sz="1200" b="1" i="1" dirty="0">
                <a:solidFill>
                  <a:schemeClr val="accent5"/>
                </a:solidFill>
              </a:rPr>
              <a:t>("\t\</a:t>
            </a:r>
            <a:r>
              <a:rPr lang="en-US" sz="1200" b="1" i="1" dirty="0" err="1">
                <a:solidFill>
                  <a:schemeClr val="accent5"/>
                </a:solidFill>
              </a:rPr>
              <a:t>tComputational</a:t>
            </a:r>
            <a:r>
              <a:rPr lang="en-US" sz="1200" b="1" i="1" dirty="0">
                <a:solidFill>
                  <a:schemeClr val="accent5"/>
                </a:solidFill>
              </a:rPr>
              <a:t> time = %.2f </a:t>
            </a:r>
            <a:r>
              <a:rPr lang="en-US" sz="1200" b="1" i="1" dirty="0" err="1">
                <a:solidFill>
                  <a:schemeClr val="accent5"/>
                </a:solidFill>
              </a:rPr>
              <a:t>ms.</a:t>
            </a:r>
            <a:r>
              <a:rPr lang="en-US" sz="1200" b="1" i="1" dirty="0">
                <a:solidFill>
                  <a:schemeClr val="accent5"/>
                </a:solidFill>
              </a:rPr>
              <a:t>\n\n\n",</a:t>
            </a:r>
            <a:r>
              <a:rPr lang="en-US" sz="1200" b="1" i="1" dirty="0" err="1">
                <a:solidFill>
                  <a:schemeClr val="accent5"/>
                </a:solidFill>
              </a:rPr>
              <a:t>ms</a:t>
            </a:r>
            <a:r>
              <a:rPr lang="en-US" sz="1200" b="1" i="1" dirty="0">
                <a:solidFill>
                  <a:schemeClr val="accent5"/>
                </a:solidFill>
              </a:rPr>
              <a:t>);                               </a:t>
            </a:r>
            <a:r>
              <a:rPr lang="en-US" sz="1200" b="1" i="1" dirty="0">
                <a:solidFill>
                  <a:schemeClr val="accent2">
                    <a:lumMod val="50000"/>
                  </a:schemeClr>
                </a:solidFill>
              </a:rPr>
              <a:t>// Showing Computational Time  //</a:t>
            </a:r>
          </a:p>
        </p:txBody>
      </p:sp>
      <p:sp>
        <p:nvSpPr>
          <p:cNvPr id="11" name="Rectangle: Single Corner Snipped 10">
            <a:extLst>
              <a:ext uri="{FF2B5EF4-FFF2-40B4-BE49-F238E27FC236}">
                <a16:creationId xmlns:a16="http://schemas.microsoft.com/office/drawing/2014/main" id="{851F9C8F-B284-4FE9-A76C-49BE3BEE3853}"/>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75EF0122-21C6-4139-B8D0-688B2553C48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10</a:t>
            </a:fld>
            <a:endParaRPr lang="en-US" dirty="0"/>
          </a:p>
        </p:txBody>
      </p:sp>
    </p:spTree>
    <p:extLst>
      <p:ext uri="{BB962C8B-B14F-4D97-AF65-F5344CB8AC3E}">
        <p14:creationId xmlns:p14="http://schemas.microsoft.com/office/powerpoint/2010/main" val="54963988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1" dur="500"/>
                                        <p:tgtEl>
                                          <p:spTgt spid="4">
                                            <p:txEl>
                                              <p:pRg st="0" end="0"/>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5" dur="500"/>
                                        <p:tgtEl>
                                          <p:spTgt spid="4">
                                            <p:txEl>
                                              <p:pRg st="1" end="1"/>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9" dur="500"/>
                                        <p:tgtEl>
                                          <p:spTgt spid="4">
                                            <p:txEl>
                                              <p:pRg st="3" end="3"/>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7" dur="500"/>
                                        <p:tgtEl>
                                          <p:spTgt spid="4">
                                            <p:txEl>
                                              <p:pRg st="6" end="6"/>
                                            </p:tx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1"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908FF0-1F83-4DE9-B48E-CB646B5E3164}"/>
              </a:ext>
            </a:extLst>
          </p:cNvPr>
          <p:cNvSpPr>
            <a:spLocks noGrp="1"/>
          </p:cNvSpPr>
          <p:nvPr>
            <p:ph type="ftr" sz="quarter" idx="11"/>
          </p:nvPr>
        </p:nvSpPr>
        <p:spPr/>
        <p:txBody>
          <a:bodyPr/>
          <a:lstStyle/>
          <a:p>
            <a:r>
              <a:rPr lang="en-US" dirty="0"/>
              <a:t>Add a Footer</a:t>
            </a:r>
          </a:p>
        </p:txBody>
      </p:sp>
      <p:sp>
        <p:nvSpPr>
          <p:cNvPr id="9" name="Title 8">
            <a:extLst>
              <a:ext uri="{FF2B5EF4-FFF2-40B4-BE49-F238E27FC236}">
                <a16:creationId xmlns:a16="http://schemas.microsoft.com/office/drawing/2014/main" id="{FEBE39E3-389E-424A-BBC8-D103BC6180A4}"/>
              </a:ext>
            </a:extLst>
          </p:cNvPr>
          <p:cNvSpPr>
            <a:spLocks noGrp="1"/>
          </p:cNvSpPr>
          <p:nvPr>
            <p:ph type="title"/>
          </p:nvPr>
        </p:nvSpPr>
        <p:spPr>
          <a:xfrm>
            <a:off x="7222246" y="4376539"/>
            <a:ext cx="4369521" cy="1839433"/>
          </a:xfrm>
        </p:spPr>
        <p:txBody>
          <a:bodyPr/>
          <a:lstStyle/>
          <a:p>
            <a:pPr lvl="0" algn="l">
              <a:lnSpc>
                <a:spcPct val="80000"/>
              </a:lnSpc>
              <a:spcBef>
                <a:spcPts val="0"/>
              </a:spcBef>
              <a:defRPr sz="10000">
                <a:solidFill>
                  <a:srgbClr val="3A3B39"/>
                </a:solidFill>
                <a:latin typeface="Bebas"/>
                <a:ea typeface="Bebas"/>
                <a:cs typeface="Bebas"/>
                <a:sym typeface="Bebas"/>
              </a:defRPr>
            </a:pPr>
            <a:r>
              <a:rPr lang="en-US" sz="3200" cap="none" dirty="0">
                <a:solidFill>
                  <a:srgbClr val="2F3342"/>
                </a:solidFill>
                <a:latin typeface="Calibri"/>
                <a:cs typeface="Gill Sans" panose="020B0502020104020203" pitchFamily="34" charset="-79"/>
                <a:sym typeface="Bebas"/>
              </a:rPr>
              <a:t>YOUR TITLE GOES HERE</a:t>
            </a:r>
            <a:br>
              <a:rPr lang="en-US" sz="3200" cap="none" dirty="0">
                <a:solidFill>
                  <a:srgbClr val="2F3342"/>
                </a:solidFill>
                <a:latin typeface="Calibri"/>
                <a:cs typeface="Gill Sans" panose="020B0502020104020203" pitchFamily="34" charset="-79"/>
                <a:sym typeface="Bebas"/>
              </a:rPr>
            </a:br>
            <a:r>
              <a:rPr lang="en-US" sz="1200" b="0" cap="none" dirty="0">
                <a:solidFill>
                  <a:srgbClr val="2F3342"/>
                </a:solidFill>
                <a:latin typeface="Calibri"/>
                <a:ea typeface="+mn-ea"/>
                <a:cs typeface="+mn-cs"/>
              </a:rPr>
              <a:t>Lorem ipsum dolor sit amet, consectetur adipiscing elit. </a:t>
            </a:r>
            <a:br>
              <a:rPr lang="en-US" sz="1200" b="0" cap="none" dirty="0">
                <a:solidFill>
                  <a:srgbClr val="2F3342"/>
                </a:solidFill>
                <a:latin typeface="Calibri"/>
                <a:ea typeface="+mn-ea"/>
                <a:cs typeface="+mn-cs"/>
              </a:rPr>
            </a:br>
            <a:r>
              <a:rPr lang="en-US" sz="1200" b="0" cap="none" dirty="0">
                <a:solidFill>
                  <a:srgbClr val="2F3342"/>
                </a:solidFill>
                <a:latin typeface="Calibri"/>
                <a:ea typeface="+mn-ea"/>
                <a:cs typeface="+mn-cs"/>
              </a:rPr>
              <a:t>Ut gravida eros erat. Proin a tellus sed risus lobortis sagitti</a:t>
            </a:r>
          </a:p>
        </p:txBody>
      </p:sp>
      <p:sp>
        <p:nvSpPr>
          <p:cNvPr id="13" name="Rectangle: Single Corner Snipped 12">
            <a:extLst>
              <a:ext uri="{FF2B5EF4-FFF2-40B4-BE49-F238E27FC236}">
                <a16:creationId xmlns:a16="http://schemas.microsoft.com/office/drawing/2014/main" id="{B36D0ADB-FA1F-4489-86B3-B4A6906DB881}"/>
              </a:ext>
              <a:ext uri="{C183D7F6-B498-43B3-948B-1728B52AA6E4}">
                <adec:decorative xmlns:adec="http://schemas.microsoft.com/office/drawing/2017/decorative" val="1"/>
              </a:ext>
            </a:extLst>
          </p:cNvPr>
          <p:cNvSpPr/>
          <p:nvPr/>
        </p:nvSpPr>
        <p:spPr>
          <a:xfrm flipH="1">
            <a:off x="11549268" y="6356350"/>
            <a:ext cx="672142"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2A43C8AE-92D1-4381-AB5D-D73573EB55F3}"/>
              </a:ext>
            </a:extLst>
          </p:cNvPr>
          <p:cNvSpPr>
            <a:spLocks noGrp="1"/>
          </p:cNvSpPr>
          <p:nvPr>
            <p:ph type="sldNum" sz="quarter" idx="12"/>
          </p:nvPr>
        </p:nvSpPr>
        <p:spPr/>
        <p:txBody>
          <a:bodyPr/>
          <a:lstStyle/>
          <a:p>
            <a:fld id="{8C2E478F-E849-4A8C-AF1F-CBCC78A7CBFA}" type="slidenum">
              <a:rPr lang="en-US" smtClean="0"/>
              <a:pPr/>
              <a:t>11</a:t>
            </a:fld>
            <a:endParaRPr lang="en-US" dirty="0"/>
          </a:p>
        </p:txBody>
      </p:sp>
      <p:sp>
        <p:nvSpPr>
          <p:cNvPr id="12" name="Rectangle 11">
            <a:extLst>
              <a:ext uri="{FF2B5EF4-FFF2-40B4-BE49-F238E27FC236}">
                <a16:creationId xmlns:a16="http://schemas.microsoft.com/office/drawing/2014/main" id="{D3144636-974B-4CA9-9217-32BDF5BFA3B3}"/>
              </a:ext>
              <a:ext uri="{C183D7F6-B498-43B3-948B-1728B52AA6E4}">
                <adec:decorative xmlns:adec="http://schemas.microsoft.com/office/drawing/2017/decorative" val="1"/>
              </a:ext>
            </a:extLst>
          </p:cNvPr>
          <p:cNvSpPr/>
          <p:nvPr/>
        </p:nvSpPr>
        <p:spPr>
          <a:xfrm flipH="1">
            <a:off x="-1" y="36547"/>
            <a:ext cx="12157907" cy="678490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Placeholder 23">
            <a:extLst>
              <a:ext uri="{FF2B5EF4-FFF2-40B4-BE49-F238E27FC236}">
                <a16:creationId xmlns:a16="http://schemas.microsoft.com/office/drawing/2014/main" id="{B43646BA-DE97-45E8-80FC-7737628A7AD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7047" y="54821"/>
            <a:ext cx="12209047" cy="6858000"/>
          </a:xfrm>
        </p:spPr>
      </p:pic>
      <p:pic>
        <p:nvPicPr>
          <p:cNvPr id="26" name="Picture 25">
            <a:extLst>
              <a:ext uri="{FF2B5EF4-FFF2-40B4-BE49-F238E27FC236}">
                <a16:creationId xmlns:a16="http://schemas.microsoft.com/office/drawing/2014/main" id="{86DCE2E3-A3E6-46F5-AC6A-16A1E1DB635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2436" y="54821"/>
            <a:ext cx="6276524" cy="6748357"/>
          </a:xfrm>
          <a:prstGeom prst="rect">
            <a:avLst/>
          </a:prstGeom>
        </p:spPr>
      </p:pic>
      <p:sp>
        <p:nvSpPr>
          <p:cNvPr id="27" name="Rectangle 26">
            <a:extLst>
              <a:ext uri="{FF2B5EF4-FFF2-40B4-BE49-F238E27FC236}">
                <a16:creationId xmlns:a16="http://schemas.microsoft.com/office/drawing/2014/main" id="{2C2656BA-7D79-41BB-BFC9-4AFE24919DFF}"/>
              </a:ext>
              <a:ext uri="{C183D7F6-B498-43B3-948B-1728B52AA6E4}">
                <adec:decorative xmlns:adec="http://schemas.microsoft.com/office/drawing/2017/decorative" val="1"/>
              </a:ext>
            </a:extLst>
          </p:cNvPr>
          <p:cNvSpPr/>
          <p:nvPr/>
        </p:nvSpPr>
        <p:spPr>
          <a:xfrm flipH="1">
            <a:off x="-2" y="54821"/>
            <a:ext cx="12157907" cy="6784906"/>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7D97CD1-C8C5-4B28-80A4-DE8B0A730BE3}"/>
              </a:ext>
              <a:ext uri="{C183D7F6-B498-43B3-948B-1728B52AA6E4}">
                <adec:decorative xmlns:adec="http://schemas.microsoft.com/office/drawing/2017/decorative" val="1"/>
              </a:ext>
            </a:extLst>
          </p:cNvPr>
          <p:cNvSpPr/>
          <p:nvPr/>
        </p:nvSpPr>
        <p:spPr>
          <a:xfrm flipH="1">
            <a:off x="6536026" y="3941270"/>
            <a:ext cx="5575298" cy="288932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0" name="Rectangle 29">
            <a:extLst>
              <a:ext uri="{FF2B5EF4-FFF2-40B4-BE49-F238E27FC236}">
                <a16:creationId xmlns:a16="http://schemas.microsoft.com/office/drawing/2014/main" id="{789E6F60-DC90-4A11-8319-790FCC350FFE}"/>
              </a:ext>
              <a:ext uri="{C183D7F6-B498-43B3-948B-1728B52AA6E4}">
                <adec:decorative xmlns:adec="http://schemas.microsoft.com/office/drawing/2017/decorative" val="1"/>
              </a:ext>
            </a:extLst>
          </p:cNvPr>
          <p:cNvSpPr/>
          <p:nvPr/>
        </p:nvSpPr>
        <p:spPr>
          <a:xfrm>
            <a:off x="6735256" y="4140199"/>
            <a:ext cx="5386924" cy="26629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1" name="Rectangle 30">
            <a:extLst>
              <a:ext uri="{FF2B5EF4-FFF2-40B4-BE49-F238E27FC236}">
                <a16:creationId xmlns:a16="http://schemas.microsoft.com/office/drawing/2014/main" id="{EB61FA78-0B00-4BD7-9E8C-A4F187331AD4}"/>
              </a:ext>
              <a:ext uri="{C183D7F6-B498-43B3-948B-1728B52AA6E4}">
                <adec:decorative xmlns:adec="http://schemas.microsoft.com/office/drawing/2017/decorative" val="1"/>
              </a:ext>
            </a:extLst>
          </p:cNvPr>
          <p:cNvSpPr/>
          <p:nvPr/>
        </p:nvSpPr>
        <p:spPr>
          <a:xfrm flipH="1">
            <a:off x="-17049" y="18273"/>
            <a:ext cx="12209047" cy="6873099"/>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1FD55FC-8A57-475D-A49C-47DBB2816475}"/>
              </a:ext>
            </a:extLst>
          </p:cNvPr>
          <p:cNvSpPr/>
          <p:nvPr/>
        </p:nvSpPr>
        <p:spPr>
          <a:xfrm>
            <a:off x="6909389" y="4513320"/>
            <a:ext cx="5043630" cy="1938992"/>
          </a:xfrm>
          <a:prstGeom prst="rect">
            <a:avLst/>
          </a:prstGeom>
          <a:noFill/>
        </p:spPr>
        <p:txBody>
          <a:bodyPr wrap="square" lIns="91440" tIns="45720" rIns="91440" bIns="45720">
            <a:spAutoFit/>
          </a:bodyPr>
          <a:lstStyle/>
          <a:p>
            <a:pPr algn="ctr"/>
            <a:r>
              <a:rPr lang="en-US" sz="4000" dirty="0">
                <a:ln w="0"/>
                <a:solidFill>
                  <a:schemeClr val="accent2">
                    <a:lumMod val="50000"/>
                  </a:schemeClr>
                </a:solidFill>
                <a:effectLst>
                  <a:outerShdw blurRad="38100" dist="19050" dir="2700000" algn="tl" rotWithShape="0">
                    <a:schemeClr val="dk1">
                      <a:alpha val="40000"/>
                    </a:schemeClr>
                  </a:outerShdw>
                </a:effectLst>
              </a:rPr>
              <a:t>O</a:t>
            </a:r>
            <a:r>
              <a:rPr lang="en-US" sz="4000" b="0" cap="none" spc="0" dirty="0">
                <a:ln w="0"/>
                <a:solidFill>
                  <a:schemeClr val="accent2">
                    <a:lumMod val="50000"/>
                  </a:schemeClr>
                </a:solidFill>
                <a:effectLst>
                  <a:outerShdw blurRad="38100" dist="19050" dir="2700000" algn="tl" rotWithShape="0">
                    <a:schemeClr val="dk1">
                      <a:alpha val="40000"/>
                    </a:schemeClr>
                  </a:outerShdw>
                </a:effectLst>
              </a:rPr>
              <a:t>utput Values for 1000, 2000, 3000, 4000, 5000 Vertices</a:t>
            </a:r>
          </a:p>
        </p:txBody>
      </p:sp>
      <p:sp>
        <p:nvSpPr>
          <p:cNvPr id="2" name="Rectangle: Rounded Corners 1">
            <a:extLst>
              <a:ext uri="{FF2B5EF4-FFF2-40B4-BE49-F238E27FC236}">
                <a16:creationId xmlns:a16="http://schemas.microsoft.com/office/drawing/2014/main" id="{226F8323-7731-4F0C-9B36-5800873EB4F3}"/>
              </a:ext>
            </a:extLst>
          </p:cNvPr>
          <p:cNvSpPr/>
          <p:nvPr/>
        </p:nvSpPr>
        <p:spPr>
          <a:xfrm>
            <a:off x="7554897" y="5220070"/>
            <a:ext cx="1225119" cy="541538"/>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E594D64-814F-4486-8D0B-334E6C881AF9}"/>
              </a:ext>
            </a:extLst>
          </p:cNvPr>
          <p:cNvCxnSpPr>
            <a:cxnSpLocks/>
          </p:cNvCxnSpPr>
          <p:nvPr/>
        </p:nvCxnSpPr>
        <p:spPr>
          <a:xfrm flipH="1" flipV="1">
            <a:off x="3195961" y="1162975"/>
            <a:ext cx="4221194" cy="430714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96324CA2-0803-43A2-9B1F-696E89AEE976}"/>
              </a:ext>
            </a:extLst>
          </p:cNvPr>
          <p:cNvCxnSpPr>
            <a:cxnSpLocks/>
          </p:cNvCxnSpPr>
          <p:nvPr/>
        </p:nvCxnSpPr>
        <p:spPr>
          <a:xfrm flipH="1" flipV="1">
            <a:off x="3337505" y="2366027"/>
            <a:ext cx="4105668" cy="31397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A72888BE-FDC9-4DA2-80E3-CB2A3AA6BCFB}"/>
              </a:ext>
            </a:extLst>
          </p:cNvPr>
          <p:cNvCxnSpPr>
            <a:cxnSpLocks/>
          </p:cNvCxnSpPr>
          <p:nvPr/>
        </p:nvCxnSpPr>
        <p:spPr>
          <a:xfrm flipH="1" flipV="1">
            <a:off x="3444309" y="3358520"/>
            <a:ext cx="3998864" cy="215813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68346FEB-0BF2-4B68-A497-4B5BCDF7CF48}"/>
              </a:ext>
            </a:extLst>
          </p:cNvPr>
          <p:cNvCxnSpPr>
            <a:cxnSpLocks/>
          </p:cNvCxnSpPr>
          <p:nvPr/>
        </p:nvCxnSpPr>
        <p:spPr>
          <a:xfrm flipH="1" flipV="1">
            <a:off x="3337505" y="4461675"/>
            <a:ext cx="3773017" cy="163772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B6408C87-12B7-4BA5-B706-46A54C67A050}"/>
              </a:ext>
            </a:extLst>
          </p:cNvPr>
          <p:cNvCxnSpPr>
            <a:cxnSpLocks/>
          </p:cNvCxnSpPr>
          <p:nvPr/>
        </p:nvCxnSpPr>
        <p:spPr>
          <a:xfrm flipH="1" flipV="1">
            <a:off x="3444309" y="5706464"/>
            <a:ext cx="3731356" cy="41978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3" name="Rectangle: Rounded Corners 32">
            <a:extLst>
              <a:ext uri="{FF2B5EF4-FFF2-40B4-BE49-F238E27FC236}">
                <a16:creationId xmlns:a16="http://schemas.microsoft.com/office/drawing/2014/main" id="{CE3F433F-ED7C-4428-83ED-05D100268EE4}"/>
              </a:ext>
            </a:extLst>
          </p:cNvPr>
          <p:cNvSpPr/>
          <p:nvPr/>
        </p:nvSpPr>
        <p:spPr>
          <a:xfrm>
            <a:off x="8826597" y="5220070"/>
            <a:ext cx="1225119" cy="541538"/>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39DEF718-0CB5-4744-98D5-7B63E3B6BB68}"/>
              </a:ext>
            </a:extLst>
          </p:cNvPr>
          <p:cNvSpPr/>
          <p:nvPr/>
        </p:nvSpPr>
        <p:spPr>
          <a:xfrm>
            <a:off x="10076468" y="5234966"/>
            <a:ext cx="1225119" cy="541538"/>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FA7E027-29BA-4E82-9734-07E448C28526}"/>
              </a:ext>
            </a:extLst>
          </p:cNvPr>
          <p:cNvSpPr/>
          <p:nvPr/>
        </p:nvSpPr>
        <p:spPr>
          <a:xfrm>
            <a:off x="7368977" y="5820052"/>
            <a:ext cx="1225119" cy="541538"/>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1BB94466-E261-47C4-BB89-7CAECC7D56EB}"/>
              </a:ext>
            </a:extLst>
          </p:cNvPr>
          <p:cNvSpPr/>
          <p:nvPr/>
        </p:nvSpPr>
        <p:spPr>
          <a:xfrm>
            <a:off x="8548457" y="5832187"/>
            <a:ext cx="1225119" cy="541538"/>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2228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par>
                          <p:cTn id="8" fill="hold">
                            <p:stCondLst>
                              <p:cond delay="500"/>
                            </p:stCondLst>
                            <p:childTnLst>
                              <p:par>
                                <p:cTn id="9" presetID="45"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000"/>
                                        <p:tgtEl>
                                          <p:spTgt spid="29"/>
                                        </p:tgtEl>
                                      </p:cBhvr>
                                    </p:animEffect>
                                    <p:anim calcmode="lin" valueType="num">
                                      <p:cBhvr>
                                        <p:cTn id="12" dur="2000" fill="hold"/>
                                        <p:tgtEl>
                                          <p:spTgt spid="29"/>
                                        </p:tgtEl>
                                        <p:attrNameLst>
                                          <p:attrName>ppt_w</p:attrName>
                                        </p:attrNameLst>
                                      </p:cBhvr>
                                      <p:tavLst>
                                        <p:tav tm="0" fmla="#ppt_w*sin(2.5*pi*$)">
                                          <p:val>
                                            <p:fltVal val="0"/>
                                          </p:val>
                                        </p:tav>
                                        <p:tav tm="100000">
                                          <p:val>
                                            <p:fltVal val="1"/>
                                          </p:val>
                                        </p:tav>
                                      </p:tavLst>
                                    </p:anim>
                                    <p:anim calcmode="lin" valueType="num">
                                      <p:cBhvr>
                                        <p:cTn id="13" dur="2000" fill="hold"/>
                                        <p:tgtEl>
                                          <p:spTgt spid="29"/>
                                        </p:tgtEl>
                                        <p:attrNameLst>
                                          <p:attrName>ppt_h</p:attrName>
                                        </p:attrNameLst>
                                      </p:cBhvr>
                                      <p:tavLst>
                                        <p:tav tm="0">
                                          <p:val>
                                            <p:strVal val="#ppt_h"/>
                                          </p:val>
                                        </p:tav>
                                        <p:tav tm="100000">
                                          <p:val>
                                            <p:strVal val="#ppt_h"/>
                                          </p:val>
                                        </p:tav>
                                      </p:tavLst>
                                    </p:anim>
                                  </p:childTnLst>
                                </p:cTn>
                              </p:par>
                              <p:par>
                                <p:cTn id="14" presetID="45"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2000"/>
                                        <p:tgtEl>
                                          <p:spTgt spid="30"/>
                                        </p:tgtEl>
                                      </p:cBhvr>
                                    </p:animEffect>
                                    <p:anim calcmode="lin" valueType="num">
                                      <p:cBhvr>
                                        <p:cTn id="17" dur="2000" fill="hold"/>
                                        <p:tgtEl>
                                          <p:spTgt spid="30"/>
                                        </p:tgtEl>
                                        <p:attrNameLst>
                                          <p:attrName>ppt_w</p:attrName>
                                        </p:attrNameLst>
                                      </p:cBhvr>
                                      <p:tavLst>
                                        <p:tav tm="0" fmla="#ppt_w*sin(2.5*pi*$)">
                                          <p:val>
                                            <p:fltVal val="0"/>
                                          </p:val>
                                        </p:tav>
                                        <p:tav tm="100000">
                                          <p:val>
                                            <p:fltVal val="1"/>
                                          </p:val>
                                        </p:tav>
                                      </p:tavLst>
                                    </p:anim>
                                    <p:anim calcmode="lin" valueType="num">
                                      <p:cBhvr>
                                        <p:cTn id="18" dur="2000" fill="hold"/>
                                        <p:tgtEl>
                                          <p:spTgt spid="30"/>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0"/>
                                        <p:tgtEl>
                                          <p:spTgt spid="32"/>
                                        </p:tgtEl>
                                      </p:cBhvr>
                                    </p:animEffect>
                                    <p:anim calcmode="lin" valueType="num">
                                      <p:cBhvr>
                                        <p:cTn id="22" dur="2000" fill="hold"/>
                                        <p:tgtEl>
                                          <p:spTgt spid="32"/>
                                        </p:tgtEl>
                                        <p:attrNameLst>
                                          <p:attrName>ppt_w</p:attrName>
                                        </p:attrNameLst>
                                      </p:cBhvr>
                                      <p:tavLst>
                                        <p:tav tm="0" fmla="#ppt_w*sin(2.5*pi*$)">
                                          <p:val>
                                            <p:fltVal val="0"/>
                                          </p:val>
                                        </p:tav>
                                        <p:tav tm="100000">
                                          <p:val>
                                            <p:fltVal val="1"/>
                                          </p:val>
                                        </p:tav>
                                      </p:tavLst>
                                    </p:anim>
                                    <p:anim calcmode="lin" valueType="num">
                                      <p:cBhvr>
                                        <p:cTn id="23"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ppt_w</p:attrName>
                                        </p:attrNameLst>
                                      </p:cBhvr>
                                      <p:tavLst>
                                        <p:tav tm="0">
                                          <p:val>
                                            <p:fltVal val="0"/>
                                          </p:val>
                                        </p:tav>
                                        <p:tav tm="100000">
                                          <p:val>
                                            <p:strVal val="#ppt_w"/>
                                          </p:val>
                                        </p:tav>
                                      </p:tavLst>
                                    </p:anim>
                                    <p:anim calcmode="lin" valueType="num">
                                      <p:cBhvr>
                                        <p:cTn id="35" dur="1000" fill="hold"/>
                                        <p:tgtEl>
                                          <p:spTgt spid="2"/>
                                        </p:tgtEl>
                                        <p:attrNameLst>
                                          <p:attrName>ppt_h</p:attrName>
                                        </p:attrNameLst>
                                      </p:cBhvr>
                                      <p:tavLst>
                                        <p:tav tm="0">
                                          <p:val>
                                            <p:fltVal val="0"/>
                                          </p:val>
                                        </p:tav>
                                        <p:tav tm="100000">
                                          <p:val>
                                            <p:strVal val="#ppt_h"/>
                                          </p:val>
                                        </p:tav>
                                      </p:tavLst>
                                    </p:anim>
                                    <p:anim calcmode="lin" valueType="num">
                                      <p:cBhvr>
                                        <p:cTn id="36" dur="1000" fill="hold"/>
                                        <p:tgtEl>
                                          <p:spTgt spid="2"/>
                                        </p:tgtEl>
                                        <p:attrNameLst>
                                          <p:attrName>style.rotation</p:attrName>
                                        </p:attrNameLst>
                                      </p:cBhvr>
                                      <p:tavLst>
                                        <p:tav tm="0">
                                          <p:val>
                                            <p:fltVal val="90"/>
                                          </p:val>
                                        </p:tav>
                                        <p:tav tm="100000">
                                          <p:val>
                                            <p:fltVal val="0"/>
                                          </p:val>
                                        </p:tav>
                                      </p:tavLst>
                                    </p:anim>
                                    <p:animEffect transition="in" filter="fade">
                                      <p:cBhvr>
                                        <p:cTn id="37" dur="1000"/>
                                        <p:tgtEl>
                                          <p:spTgt spid="2"/>
                                        </p:tgtEl>
                                      </p:cBhvr>
                                    </p:animEffect>
                                  </p:childTnLst>
                                </p:cTn>
                              </p:par>
                            </p:childTnLst>
                          </p:cTn>
                        </p:par>
                        <p:par>
                          <p:cTn id="38" fill="hold">
                            <p:stCondLst>
                              <p:cond delay="1000"/>
                            </p:stCondLst>
                            <p:childTnLst>
                              <p:par>
                                <p:cTn id="39" presetID="10" presetClass="exit" presetSubtype="0" fill="hold" nodeType="after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par>
                          <p:cTn id="45" fill="hold">
                            <p:stCondLst>
                              <p:cond delay="1500"/>
                            </p:stCondLst>
                            <p:childTnLst>
                              <p:par>
                                <p:cTn id="46" presetID="31"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1000" fill="hold"/>
                                        <p:tgtEl>
                                          <p:spTgt spid="17"/>
                                        </p:tgtEl>
                                        <p:attrNameLst>
                                          <p:attrName>ppt_w</p:attrName>
                                        </p:attrNameLst>
                                      </p:cBhvr>
                                      <p:tavLst>
                                        <p:tav tm="0">
                                          <p:val>
                                            <p:fltVal val="0"/>
                                          </p:val>
                                        </p:tav>
                                        <p:tav tm="100000">
                                          <p:val>
                                            <p:strVal val="#ppt_w"/>
                                          </p:val>
                                        </p:tav>
                                      </p:tavLst>
                                    </p:anim>
                                    <p:anim calcmode="lin" valueType="num">
                                      <p:cBhvr>
                                        <p:cTn id="49" dur="1000" fill="hold"/>
                                        <p:tgtEl>
                                          <p:spTgt spid="17"/>
                                        </p:tgtEl>
                                        <p:attrNameLst>
                                          <p:attrName>ppt_h</p:attrName>
                                        </p:attrNameLst>
                                      </p:cBhvr>
                                      <p:tavLst>
                                        <p:tav tm="0">
                                          <p:val>
                                            <p:fltVal val="0"/>
                                          </p:val>
                                        </p:tav>
                                        <p:tav tm="100000">
                                          <p:val>
                                            <p:strVal val="#ppt_h"/>
                                          </p:val>
                                        </p:tav>
                                      </p:tavLst>
                                    </p:anim>
                                    <p:anim calcmode="lin" valueType="num">
                                      <p:cBhvr>
                                        <p:cTn id="50" dur="1000" fill="hold"/>
                                        <p:tgtEl>
                                          <p:spTgt spid="17"/>
                                        </p:tgtEl>
                                        <p:attrNameLst>
                                          <p:attrName>style.rotation</p:attrName>
                                        </p:attrNameLst>
                                      </p:cBhvr>
                                      <p:tavLst>
                                        <p:tav tm="0">
                                          <p:val>
                                            <p:fltVal val="90"/>
                                          </p:val>
                                        </p:tav>
                                        <p:tav tm="100000">
                                          <p:val>
                                            <p:fltVal val="0"/>
                                          </p:val>
                                        </p:tav>
                                      </p:tavLst>
                                    </p:anim>
                                    <p:animEffect transition="in" filter="fade">
                                      <p:cBhvr>
                                        <p:cTn id="51" dur="1000"/>
                                        <p:tgtEl>
                                          <p:spTgt spid="17"/>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1000" fill="hold"/>
                                        <p:tgtEl>
                                          <p:spTgt spid="33"/>
                                        </p:tgtEl>
                                        <p:attrNameLst>
                                          <p:attrName>ppt_w</p:attrName>
                                        </p:attrNameLst>
                                      </p:cBhvr>
                                      <p:tavLst>
                                        <p:tav tm="0">
                                          <p:val>
                                            <p:fltVal val="0"/>
                                          </p:val>
                                        </p:tav>
                                        <p:tav tm="100000">
                                          <p:val>
                                            <p:strVal val="#ppt_w"/>
                                          </p:val>
                                        </p:tav>
                                      </p:tavLst>
                                    </p:anim>
                                    <p:anim calcmode="lin" valueType="num">
                                      <p:cBhvr>
                                        <p:cTn id="55" dur="1000" fill="hold"/>
                                        <p:tgtEl>
                                          <p:spTgt spid="33"/>
                                        </p:tgtEl>
                                        <p:attrNameLst>
                                          <p:attrName>ppt_h</p:attrName>
                                        </p:attrNameLst>
                                      </p:cBhvr>
                                      <p:tavLst>
                                        <p:tav tm="0">
                                          <p:val>
                                            <p:fltVal val="0"/>
                                          </p:val>
                                        </p:tav>
                                        <p:tav tm="100000">
                                          <p:val>
                                            <p:strVal val="#ppt_h"/>
                                          </p:val>
                                        </p:tav>
                                      </p:tavLst>
                                    </p:anim>
                                    <p:anim calcmode="lin" valueType="num">
                                      <p:cBhvr>
                                        <p:cTn id="56" dur="1000" fill="hold"/>
                                        <p:tgtEl>
                                          <p:spTgt spid="33"/>
                                        </p:tgtEl>
                                        <p:attrNameLst>
                                          <p:attrName>style.rotation</p:attrName>
                                        </p:attrNameLst>
                                      </p:cBhvr>
                                      <p:tavLst>
                                        <p:tav tm="0">
                                          <p:val>
                                            <p:fltVal val="90"/>
                                          </p:val>
                                        </p:tav>
                                        <p:tav tm="100000">
                                          <p:val>
                                            <p:fltVal val="0"/>
                                          </p:val>
                                        </p:tav>
                                      </p:tavLst>
                                    </p:anim>
                                    <p:animEffect transition="in" filter="fade">
                                      <p:cBhvr>
                                        <p:cTn id="57" dur="1000"/>
                                        <p:tgtEl>
                                          <p:spTgt spid="33"/>
                                        </p:tgtEl>
                                      </p:cBhvr>
                                    </p:animEffect>
                                  </p:childTnLst>
                                </p:cTn>
                              </p:par>
                            </p:childTnLst>
                          </p:cTn>
                        </p:par>
                        <p:par>
                          <p:cTn id="58" fill="hold">
                            <p:stCondLst>
                              <p:cond delay="2500"/>
                            </p:stCondLst>
                            <p:childTnLst>
                              <p:par>
                                <p:cTn id="59" presetID="10" presetClass="exit" presetSubtype="0" fill="hold" nodeType="after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33"/>
                                        </p:tgtEl>
                                      </p:cBhvr>
                                    </p:animEffect>
                                    <p:set>
                                      <p:cBhvr>
                                        <p:cTn id="64" dur="1" fill="hold">
                                          <p:stCondLst>
                                            <p:cond delay="499"/>
                                          </p:stCondLst>
                                        </p:cTn>
                                        <p:tgtEl>
                                          <p:spTgt spid="33"/>
                                        </p:tgtEl>
                                        <p:attrNameLst>
                                          <p:attrName>style.visibility</p:attrName>
                                        </p:attrNameLst>
                                      </p:cBhvr>
                                      <p:to>
                                        <p:strVal val="hidden"/>
                                      </p:to>
                                    </p:set>
                                  </p:childTnLst>
                                </p:cTn>
                              </p:par>
                            </p:childTnLst>
                          </p:cTn>
                        </p:par>
                        <p:par>
                          <p:cTn id="65" fill="hold">
                            <p:stCondLst>
                              <p:cond delay="3000"/>
                            </p:stCondLst>
                            <p:childTnLst>
                              <p:par>
                                <p:cTn id="66" presetID="31"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p:cTn id="68" dur="1000" fill="hold"/>
                                        <p:tgtEl>
                                          <p:spTgt spid="18"/>
                                        </p:tgtEl>
                                        <p:attrNameLst>
                                          <p:attrName>ppt_w</p:attrName>
                                        </p:attrNameLst>
                                      </p:cBhvr>
                                      <p:tavLst>
                                        <p:tav tm="0">
                                          <p:val>
                                            <p:fltVal val="0"/>
                                          </p:val>
                                        </p:tav>
                                        <p:tav tm="100000">
                                          <p:val>
                                            <p:strVal val="#ppt_w"/>
                                          </p:val>
                                        </p:tav>
                                      </p:tavLst>
                                    </p:anim>
                                    <p:anim calcmode="lin" valueType="num">
                                      <p:cBhvr>
                                        <p:cTn id="69" dur="1000" fill="hold"/>
                                        <p:tgtEl>
                                          <p:spTgt spid="18"/>
                                        </p:tgtEl>
                                        <p:attrNameLst>
                                          <p:attrName>ppt_h</p:attrName>
                                        </p:attrNameLst>
                                      </p:cBhvr>
                                      <p:tavLst>
                                        <p:tav tm="0">
                                          <p:val>
                                            <p:fltVal val="0"/>
                                          </p:val>
                                        </p:tav>
                                        <p:tav tm="100000">
                                          <p:val>
                                            <p:strVal val="#ppt_h"/>
                                          </p:val>
                                        </p:tav>
                                      </p:tavLst>
                                    </p:anim>
                                    <p:anim calcmode="lin" valueType="num">
                                      <p:cBhvr>
                                        <p:cTn id="70" dur="1000" fill="hold"/>
                                        <p:tgtEl>
                                          <p:spTgt spid="18"/>
                                        </p:tgtEl>
                                        <p:attrNameLst>
                                          <p:attrName>style.rotation</p:attrName>
                                        </p:attrNameLst>
                                      </p:cBhvr>
                                      <p:tavLst>
                                        <p:tav tm="0">
                                          <p:val>
                                            <p:fltVal val="90"/>
                                          </p:val>
                                        </p:tav>
                                        <p:tav tm="100000">
                                          <p:val>
                                            <p:fltVal val="0"/>
                                          </p:val>
                                        </p:tav>
                                      </p:tavLst>
                                    </p:anim>
                                    <p:animEffect transition="in" filter="fade">
                                      <p:cBhvr>
                                        <p:cTn id="71" dur="1000"/>
                                        <p:tgtEl>
                                          <p:spTgt spid="18"/>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p:cTn id="74" dur="1000" fill="hold"/>
                                        <p:tgtEl>
                                          <p:spTgt spid="34"/>
                                        </p:tgtEl>
                                        <p:attrNameLst>
                                          <p:attrName>ppt_w</p:attrName>
                                        </p:attrNameLst>
                                      </p:cBhvr>
                                      <p:tavLst>
                                        <p:tav tm="0">
                                          <p:val>
                                            <p:fltVal val="0"/>
                                          </p:val>
                                        </p:tav>
                                        <p:tav tm="100000">
                                          <p:val>
                                            <p:strVal val="#ppt_w"/>
                                          </p:val>
                                        </p:tav>
                                      </p:tavLst>
                                    </p:anim>
                                    <p:anim calcmode="lin" valueType="num">
                                      <p:cBhvr>
                                        <p:cTn id="75" dur="1000" fill="hold"/>
                                        <p:tgtEl>
                                          <p:spTgt spid="34"/>
                                        </p:tgtEl>
                                        <p:attrNameLst>
                                          <p:attrName>ppt_h</p:attrName>
                                        </p:attrNameLst>
                                      </p:cBhvr>
                                      <p:tavLst>
                                        <p:tav tm="0">
                                          <p:val>
                                            <p:fltVal val="0"/>
                                          </p:val>
                                        </p:tav>
                                        <p:tav tm="100000">
                                          <p:val>
                                            <p:strVal val="#ppt_h"/>
                                          </p:val>
                                        </p:tav>
                                      </p:tavLst>
                                    </p:anim>
                                    <p:anim calcmode="lin" valueType="num">
                                      <p:cBhvr>
                                        <p:cTn id="76" dur="1000" fill="hold"/>
                                        <p:tgtEl>
                                          <p:spTgt spid="34"/>
                                        </p:tgtEl>
                                        <p:attrNameLst>
                                          <p:attrName>style.rotation</p:attrName>
                                        </p:attrNameLst>
                                      </p:cBhvr>
                                      <p:tavLst>
                                        <p:tav tm="0">
                                          <p:val>
                                            <p:fltVal val="90"/>
                                          </p:val>
                                        </p:tav>
                                        <p:tav tm="100000">
                                          <p:val>
                                            <p:fltVal val="0"/>
                                          </p:val>
                                        </p:tav>
                                      </p:tavLst>
                                    </p:anim>
                                    <p:animEffect transition="in" filter="fade">
                                      <p:cBhvr>
                                        <p:cTn id="77" dur="1000"/>
                                        <p:tgtEl>
                                          <p:spTgt spid="34"/>
                                        </p:tgtEl>
                                      </p:cBhvr>
                                    </p:animEffect>
                                  </p:childTnLst>
                                </p:cTn>
                              </p:par>
                            </p:childTnLst>
                          </p:cTn>
                        </p:par>
                        <p:par>
                          <p:cTn id="78" fill="hold">
                            <p:stCondLst>
                              <p:cond delay="4000"/>
                            </p:stCondLst>
                            <p:childTnLst>
                              <p:par>
                                <p:cTn id="79" presetID="10" presetClass="exit" presetSubtype="0" fill="hold" nodeType="afterEffect">
                                  <p:stCondLst>
                                    <p:cond delay="0"/>
                                  </p:stCondLst>
                                  <p:childTnLst>
                                    <p:animEffect transition="out" filter="fade">
                                      <p:cBhvr>
                                        <p:cTn id="80" dur="500"/>
                                        <p:tgtEl>
                                          <p:spTgt spid="18"/>
                                        </p:tgtEl>
                                      </p:cBhvr>
                                    </p:animEffect>
                                    <p:set>
                                      <p:cBhvr>
                                        <p:cTn id="81" dur="1" fill="hold">
                                          <p:stCondLst>
                                            <p:cond delay="499"/>
                                          </p:stCondLst>
                                        </p:cTn>
                                        <p:tgtEl>
                                          <p:spTgt spid="18"/>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34"/>
                                        </p:tgtEl>
                                      </p:cBhvr>
                                    </p:animEffect>
                                    <p:set>
                                      <p:cBhvr>
                                        <p:cTn id="84" dur="1" fill="hold">
                                          <p:stCondLst>
                                            <p:cond delay="499"/>
                                          </p:stCondLst>
                                        </p:cTn>
                                        <p:tgtEl>
                                          <p:spTgt spid="34"/>
                                        </p:tgtEl>
                                        <p:attrNameLst>
                                          <p:attrName>style.visibility</p:attrName>
                                        </p:attrNameLst>
                                      </p:cBhvr>
                                      <p:to>
                                        <p:strVal val="hidden"/>
                                      </p:to>
                                    </p:set>
                                  </p:childTnLst>
                                </p:cTn>
                              </p:par>
                            </p:childTnLst>
                          </p:cTn>
                        </p:par>
                        <p:par>
                          <p:cTn id="85" fill="hold">
                            <p:stCondLst>
                              <p:cond delay="4500"/>
                            </p:stCondLst>
                            <p:childTnLst>
                              <p:par>
                                <p:cTn id="86" presetID="31" presetClass="entr" presetSubtype="0" fill="hold" nodeType="afterEffect">
                                  <p:stCondLst>
                                    <p:cond delay="0"/>
                                  </p:stCondLst>
                                  <p:childTnLst>
                                    <p:set>
                                      <p:cBhvr>
                                        <p:cTn id="87" dur="1" fill="hold">
                                          <p:stCondLst>
                                            <p:cond delay="0"/>
                                          </p:stCondLst>
                                        </p:cTn>
                                        <p:tgtEl>
                                          <p:spTgt spid="19"/>
                                        </p:tgtEl>
                                        <p:attrNameLst>
                                          <p:attrName>style.visibility</p:attrName>
                                        </p:attrNameLst>
                                      </p:cBhvr>
                                      <p:to>
                                        <p:strVal val="visible"/>
                                      </p:to>
                                    </p:set>
                                    <p:anim calcmode="lin" valueType="num">
                                      <p:cBhvr>
                                        <p:cTn id="88" dur="1000" fill="hold"/>
                                        <p:tgtEl>
                                          <p:spTgt spid="19"/>
                                        </p:tgtEl>
                                        <p:attrNameLst>
                                          <p:attrName>ppt_w</p:attrName>
                                        </p:attrNameLst>
                                      </p:cBhvr>
                                      <p:tavLst>
                                        <p:tav tm="0">
                                          <p:val>
                                            <p:fltVal val="0"/>
                                          </p:val>
                                        </p:tav>
                                        <p:tav tm="100000">
                                          <p:val>
                                            <p:strVal val="#ppt_w"/>
                                          </p:val>
                                        </p:tav>
                                      </p:tavLst>
                                    </p:anim>
                                    <p:anim calcmode="lin" valueType="num">
                                      <p:cBhvr>
                                        <p:cTn id="89" dur="1000" fill="hold"/>
                                        <p:tgtEl>
                                          <p:spTgt spid="19"/>
                                        </p:tgtEl>
                                        <p:attrNameLst>
                                          <p:attrName>ppt_h</p:attrName>
                                        </p:attrNameLst>
                                      </p:cBhvr>
                                      <p:tavLst>
                                        <p:tav tm="0">
                                          <p:val>
                                            <p:fltVal val="0"/>
                                          </p:val>
                                        </p:tav>
                                        <p:tav tm="100000">
                                          <p:val>
                                            <p:strVal val="#ppt_h"/>
                                          </p:val>
                                        </p:tav>
                                      </p:tavLst>
                                    </p:anim>
                                    <p:anim calcmode="lin" valueType="num">
                                      <p:cBhvr>
                                        <p:cTn id="90" dur="1000" fill="hold"/>
                                        <p:tgtEl>
                                          <p:spTgt spid="19"/>
                                        </p:tgtEl>
                                        <p:attrNameLst>
                                          <p:attrName>style.rotation</p:attrName>
                                        </p:attrNameLst>
                                      </p:cBhvr>
                                      <p:tavLst>
                                        <p:tav tm="0">
                                          <p:val>
                                            <p:fltVal val="90"/>
                                          </p:val>
                                        </p:tav>
                                        <p:tav tm="100000">
                                          <p:val>
                                            <p:fltVal val="0"/>
                                          </p:val>
                                        </p:tav>
                                      </p:tavLst>
                                    </p:anim>
                                    <p:animEffect transition="in" filter="fade">
                                      <p:cBhvr>
                                        <p:cTn id="91" dur="1000"/>
                                        <p:tgtEl>
                                          <p:spTgt spid="19"/>
                                        </p:tgtEl>
                                      </p:cBhvr>
                                    </p:animEffect>
                                  </p:childTnLst>
                                </p:cTn>
                              </p:par>
                              <p:par>
                                <p:cTn id="92" presetID="31"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 calcmode="lin" valueType="num">
                                      <p:cBhvr>
                                        <p:cTn id="94" dur="1000" fill="hold"/>
                                        <p:tgtEl>
                                          <p:spTgt spid="35"/>
                                        </p:tgtEl>
                                        <p:attrNameLst>
                                          <p:attrName>ppt_w</p:attrName>
                                        </p:attrNameLst>
                                      </p:cBhvr>
                                      <p:tavLst>
                                        <p:tav tm="0">
                                          <p:val>
                                            <p:fltVal val="0"/>
                                          </p:val>
                                        </p:tav>
                                        <p:tav tm="100000">
                                          <p:val>
                                            <p:strVal val="#ppt_w"/>
                                          </p:val>
                                        </p:tav>
                                      </p:tavLst>
                                    </p:anim>
                                    <p:anim calcmode="lin" valueType="num">
                                      <p:cBhvr>
                                        <p:cTn id="95" dur="1000" fill="hold"/>
                                        <p:tgtEl>
                                          <p:spTgt spid="35"/>
                                        </p:tgtEl>
                                        <p:attrNameLst>
                                          <p:attrName>ppt_h</p:attrName>
                                        </p:attrNameLst>
                                      </p:cBhvr>
                                      <p:tavLst>
                                        <p:tav tm="0">
                                          <p:val>
                                            <p:fltVal val="0"/>
                                          </p:val>
                                        </p:tav>
                                        <p:tav tm="100000">
                                          <p:val>
                                            <p:strVal val="#ppt_h"/>
                                          </p:val>
                                        </p:tav>
                                      </p:tavLst>
                                    </p:anim>
                                    <p:anim calcmode="lin" valueType="num">
                                      <p:cBhvr>
                                        <p:cTn id="96" dur="1000" fill="hold"/>
                                        <p:tgtEl>
                                          <p:spTgt spid="35"/>
                                        </p:tgtEl>
                                        <p:attrNameLst>
                                          <p:attrName>style.rotation</p:attrName>
                                        </p:attrNameLst>
                                      </p:cBhvr>
                                      <p:tavLst>
                                        <p:tav tm="0">
                                          <p:val>
                                            <p:fltVal val="90"/>
                                          </p:val>
                                        </p:tav>
                                        <p:tav tm="100000">
                                          <p:val>
                                            <p:fltVal val="0"/>
                                          </p:val>
                                        </p:tav>
                                      </p:tavLst>
                                    </p:anim>
                                    <p:animEffect transition="in" filter="fade">
                                      <p:cBhvr>
                                        <p:cTn id="97" dur="1000"/>
                                        <p:tgtEl>
                                          <p:spTgt spid="35"/>
                                        </p:tgtEl>
                                      </p:cBhvr>
                                    </p:animEffect>
                                  </p:childTnLst>
                                </p:cTn>
                              </p:par>
                            </p:childTnLst>
                          </p:cTn>
                        </p:par>
                        <p:par>
                          <p:cTn id="98" fill="hold">
                            <p:stCondLst>
                              <p:cond delay="5500"/>
                            </p:stCondLst>
                            <p:childTnLst>
                              <p:par>
                                <p:cTn id="99" presetID="10" presetClass="exit" presetSubtype="0" fill="hold" nodeType="after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par>
                          <p:cTn id="105" fill="hold">
                            <p:stCondLst>
                              <p:cond delay="6000"/>
                            </p:stCondLst>
                            <p:childTnLst>
                              <p:par>
                                <p:cTn id="106" presetID="31" presetClass="entr" presetSubtype="0" fill="hold" nodeType="afterEffect">
                                  <p:stCondLst>
                                    <p:cond delay="0"/>
                                  </p:stCondLst>
                                  <p:childTnLst>
                                    <p:set>
                                      <p:cBhvr>
                                        <p:cTn id="107" dur="1" fill="hold">
                                          <p:stCondLst>
                                            <p:cond delay="0"/>
                                          </p:stCondLst>
                                        </p:cTn>
                                        <p:tgtEl>
                                          <p:spTgt spid="20"/>
                                        </p:tgtEl>
                                        <p:attrNameLst>
                                          <p:attrName>style.visibility</p:attrName>
                                        </p:attrNameLst>
                                      </p:cBhvr>
                                      <p:to>
                                        <p:strVal val="visible"/>
                                      </p:to>
                                    </p:set>
                                    <p:anim calcmode="lin" valueType="num">
                                      <p:cBhvr>
                                        <p:cTn id="108" dur="1000" fill="hold"/>
                                        <p:tgtEl>
                                          <p:spTgt spid="20"/>
                                        </p:tgtEl>
                                        <p:attrNameLst>
                                          <p:attrName>ppt_w</p:attrName>
                                        </p:attrNameLst>
                                      </p:cBhvr>
                                      <p:tavLst>
                                        <p:tav tm="0">
                                          <p:val>
                                            <p:fltVal val="0"/>
                                          </p:val>
                                        </p:tav>
                                        <p:tav tm="100000">
                                          <p:val>
                                            <p:strVal val="#ppt_w"/>
                                          </p:val>
                                        </p:tav>
                                      </p:tavLst>
                                    </p:anim>
                                    <p:anim calcmode="lin" valueType="num">
                                      <p:cBhvr>
                                        <p:cTn id="109" dur="1000" fill="hold"/>
                                        <p:tgtEl>
                                          <p:spTgt spid="20"/>
                                        </p:tgtEl>
                                        <p:attrNameLst>
                                          <p:attrName>ppt_h</p:attrName>
                                        </p:attrNameLst>
                                      </p:cBhvr>
                                      <p:tavLst>
                                        <p:tav tm="0">
                                          <p:val>
                                            <p:fltVal val="0"/>
                                          </p:val>
                                        </p:tav>
                                        <p:tav tm="100000">
                                          <p:val>
                                            <p:strVal val="#ppt_h"/>
                                          </p:val>
                                        </p:tav>
                                      </p:tavLst>
                                    </p:anim>
                                    <p:anim calcmode="lin" valueType="num">
                                      <p:cBhvr>
                                        <p:cTn id="110" dur="1000" fill="hold"/>
                                        <p:tgtEl>
                                          <p:spTgt spid="20"/>
                                        </p:tgtEl>
                                        <p:attrNameLst>
                                          <p:attrName>style.rotation</p:attrName>
                                        </p:attrNameLst>
                                      </p:cBhvr>
                                      <p:tavLst>
                                        <p:tav tm="0">
                                          <p:val>
                                            <p:fltVal val="90"/>
                                          </p:val>
                                        </p:tav>
                                        <p:tav tm="100000">
                                          <p:val>
                                            <p:fltVal val="0"/>
                                          </p:val>
                                        </p:tav>
                                      </p:tavLst>
                                    </p:anim>
                                    <p:animEffect transition="in" filter="fade">
                                      <p:cBhvr>
                                        <p:cTn id="111" dur="1000"/>
                                        <p:tgtEl>
                                          <p:spTgt spid="20"/>
                                        </p:tgtEl>
                                      </p:cBhvr>
                                    </p:animEffect>
                                  </p:childTnLst>
                                </p:cTn>
                              </p:par>
                              <p:par>
                                <p:cTn id="112" presetID="31"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 calcmode="lin" valueType="num">
                                      <p:cBhvr>
                                        <p:cTn id="114" dur="1000" fill="hold"/>
                                        <p:tgtEl>
                                          <p:spTgt spid="36"/>
                                        </p:tgtEl>
                                        <p:attrNameLst>
                                          <p:attrName>ppt_w</p:attrName>
                                        </p:attrNameLst>
                                      </p:cBhvr>
                                      <p:tavLst>
                                        <p:tav tm="0">
                                          <p:val>
                                            <p:fltVal val="0"/>
                                          </p:val>
                                        </p:tav>
                                        <p:tav tm="100000">
                                          <p:val>
                                            <p:strVal val="#ppt_w"/>
                                          </p:val>
                                        </p:tav>
                                      </p:tavLst>
                                    </p:anim>
                                    <p:anim calcmode="lin" valueType="num">
                                      <p:cBhvr>
                                        <p:cTn id="115" dur="1000" fill="hold"/>
                                        <p:tgtEl>
                                          <p:spTgt spid="36"/>
                                        </p:tgtEl>
                                        <p:attrNameLst>
                                          <p:attrName>ppt_h</p:attrName>
                                        </p:attrNameLst>
                                      </p:cBhvr>
                                      <p:tavLst>
                                        <p:tav tm="0">
                                          <p:val>
                                            <p:fltVal val="0"/>
                                          </p:val>
                                        </p:tav>
                                        <p:tav tm="100000">
                                          <p:val>
                                            <p:strVal val="#ppt_h"/>
                                          </p:val>
                                        </p:tav>
                                      </p:tavLst>
                                    </p:anim>
                                    <p:anim calcmode="lin" valueType="num">
                                      <p:cBhvr>
                                        <p:cTn id="116" dur="1000" fill="hold"/>
                                        <p:tgtEl>
                                          <p:spTgt spid="36"/>
                                        </p:tgtEl>
                                        <p:attrNameLst>
                                          <p:attrName>style.rotation</p:attrName>
                                        </p:attrNameLst>
                                      </p:cBhvr>
                                      <p:tavLst>
                                        <p:tav tm="0">
                                          <p:val>
                                            <p:fltVal val="90"/>
                                          </p:val>
                                        </p:tav>
                                        <p:tav tm="100000">
                                          <p:val>
                                            <p:fltVal val="0"/>
                                          </p:val>
                                        </p:tav>
                                      </p:tavLst>
                                    </p:anim>
                                    <p:animEffect transition="in" filter="fade">
                                      <p:cBhvr>
                                        <p:cTn id="117" dur="1000"/>
                                        <p:tgtEl>
                                          <p:spTgt spid="36"/>
                                        </p:tgtEl>
                                      </p:cBhvr>
                                    </p:animEffect>
                                  </p:childTnLst>
                                </p:cTn>
                              </p:par>
                            </p:childTnLst>
                          </p:cTn>
                        </p:par>
                        <p:par>
                          <p:cTn id="118" fill="hold">
                            <p:stCondLst>
                              <p:cond delay="7000"/>
                            </p:stCondLst>
                            <p:childTnLst>
                              <p:par>
                                <p:cTn id="119" presetID="10" presetClass="exit" presetSubtype="0" fill="hold" nodeType="afterEffect">
                                  <p:stCondLst>
                                    <p:cond delay="0"/>
                                  </p:stCondLst>
                                  <p:childTnLst>
                                    <p:animEffect transition="out" filter="fade">
                                      <p:cBhvr>
                                        <p:cTn id="120" dur="500"/>
                                        <p:tgtEl>
                                          <p:spTgt spid="20"/>
                                        </p:tgtEl>
                                      </p:cBhvr>
                                    </p:animEffect>
                                    <p:set>
                                      <p:cBhvr>
                                        <p:cTn id="121" dur="1" fill="hold">
                                          <p:stCondLst>
                                            <p:cond delay="499"/>
                                          </p:stCondLst>
                                        </p:cTn>
                                        <p:tgtEl>
                                          <p:spTgt spid="20"/>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36"/>
                                        </p:tgtEl>
                                      </p:cBhvr>
                                    </p:animEffect>
                                    <p:set>
                                      <p:cBhvr>
                                        <p:cTn id="124"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2" grpId="0" animBg="1"/>
      <p:bldP spid="2" grpId="1" animBg="1"/>
      <p:bldP spid="33" grpId="0" animBg="1"/>
      <p:bldP spid="33" grpId="1" animBg="1"/>
      <p:bldP spid="34" grpId="0" animBg="1"/>
      <p:bldP spid="34" grpId="1" animBg="1"/>
      <p:bldP spid="35" grpId="0" animBg="1"/>
      <p:bldP spid="35" grpId="1" animBg="1"/>
      <p:bldP spid="36" grpId="0" animBg="1"/>
      <p:bldP spid="3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C646910-F4B3-42FF-94CF-BEAFDD606400}"/>
              </a:ext>
            </a:extLst>
          </p:cNvPr>
          <p:cNvSpPr>
            <a:spLocks noGrp="1"/>
          </p:cNvSpPr>
          <p:nvPr>
            <p:ph type="title"/>
          </p:nvPr>
        </p:nvSpPr>
        <p:spPr/>
        <p:txBody>
          <a:bodyPr/>
          <a:lstStyle/>
          <a:p>
            <a:r>
              <a:rPr lang="en-US" dirty="0"/>
              <a:t>Title</a:t>
            </a:r>
          </a:p>
        </p:txBody>
      </p:sp>
      <p:sp>
        <p:nvSpPr>
          <p:cNvPr id="4" name="Text Placeholder 3">
            <a:extLst>
              <a:ext uri="{FF2B5EF4-FFF2-40B4-BE49-F238E27FC236}">
                <a16:creationId xmlns:a16="http://schemas.microsoft.com/office/drawing/2014/main" id="{4033542F-D085-445E-BEBE-DEE6D4F79CAD}"/>
              </a:ext>
            </a:extLst>
          </p:cNvPr>
          <p:cNvSpPr>
            <a:spLocks noGrp="1"/>
          </p:cNvSpPr>
          <p:nvPr>
            <p:ph type="body" idx="1"/>
          </p:nvPr>
        </p:nvSpPr>
        <p:spPr/>
        <p:txBody>
          <a:bodyPr/>
          <a:lstStyle/>
          <a:p>
            <a:r>
              <a:rPr lang="en-US" dirty="0"/>
              <a:t>YOUR TITLE GOES HERE</a:t>
            </a:r>
          </a:p>
        </p:txBody>
      </p:sp>
      <p:sp>
        <p:nvSpPr>
          <p:cNvPr id="5" name="Content Placeholder 4">
            <a:extLst>
              <a:ext uri="{FF2B5EF4-FFF2-40B4-BE49-F238E27FC236}">
                <a16:creationId xmlns:a16="http://schemas.microsoft.com/office/drawing/2014/main" id="{FDF153A6-0E4B-417F-85BB-FD8402B100BD}"/>
              </a:ext>
            </a:extLst>
          </p:cNvPr>
          <p:cNvSpPr>
            <a:spLocks noGrp="1"/>
          </p:cNvSpPr>
          <p:nvPr>
            <p:ph sz="half" idx="2"/>
          </p:nvPr>
        </p:nvSpPr>
        <p:spPr/>
        <p:txBody>
          <a:bodyPr/>
          <a:lstStyle/>
          <a:p>
            <a:r>
              <a:rPr lang="en-US" dirty="0"/>
              <a:t>Lorem ipsum dolor sit amet, consectetur adipiscing elit. Ut gravida eros erat. </a:t>
            </a:r>
          </a:p>
          <a:p>
            <a:r>
              <a:rPr lang="en-US" dirty="0"/>
              <a:t>Proin a tellus sed risus lobortis sagittis eu quis est. Duis ut aliquam nisi. </a:t>
            </a:r>
            <a:r>
              <a:rPr lang="en-US" dirty="0" err="1"/>
              <a:t>Suspendisse</a:t>
            </a:r>
            <a:r>
              <a:rPr lang="en-US" dirty="0"/>
              <a:t> </a:t>
            </a:r>
            <a:r>
              <a:rPr lang="en-US" dirty="0" err="1"/>
              <a:t>vehicla</a:t>
            </a:r>
            <a:r>
              <a:rPr lang="en-US" dirty="0"/>
              <a:t> mi diam, </a:t>
            </a:r>
          </a:p>
          <a:p>
            <a:r>
              <a:rPr lang="en-US" dirty="0"/>
              <a:t>sit amet lacinia massa sodales ac. Fusce condimentum egestas nunc a  </a:t>
            </a:r>
          </a:p>
        </p:txBody>
      </p:sp>
      <p:sp>
        <p:nvSpPr>
          <p:cNvPr id="6" name="Text Placeholder 5">
            <a:extLst>
              <a:ext uri="{FF2B5EF4-FFF2-40B4-BE49-F238E27FC236}">
                <a16:creationId xmlns:a16="http://schemas.microsoft.com/office/drawing/2014/main" id="{89C32B2A-F443-47DA-A5C9-E0CCEC6C2F29}"/>
              </a:ext>
            </a:extLst>
          </p:cNvPr>
          <p:cNvSpPr>
            <a:spLocks noGrp="1"/>
          </p:cNvSpPr>
          <p:nvPr>
            <p:ph type="body" idx="13"/>
          </p:nvPr>
        </p:nvSpPr>
        <p:spPr/>
        <p:txBody>
          <a:bodyPr/>
          <a:lstStyle/>
          <a:p>
            <a:r>
              <a:rPr lang="en-US" dirty="0"/>
              <a:t>YOUR TITLE GOES HERE</a:t>
            </a:r>
          </a:p>
        </p:txBody>
      </p:sp>
      <p:sp>
        <p:nvSpPr>
          <p:cNvPr id="7" name="Content Placeholder 6">
            <a:extLst>
              <a:ext uri="{FF2B5EF4-FFF2-40B4-BE49-F238E27FC236}">
                <a16:creationId xmlns:a16="http://schemas.microsoft.com/office/drawing/2014/main" id="{53DDF559-AB16-43D3-96DE-5FD6A71C1A24}"/>
              </a:ext>
            </a:extLst>
          </p:cNvPr>
          <p:cNvSpPr>
            <a:spLocks noGrp="1"/>
          </p:cNvSpPr>
          <p:nvPr>
            <p:ph sz="half" idx="14"/>
          </p:nvPr>
        </p:nvSpPr>
        <p:spPr/>
        <p:txBody>
          <a:bodyPr/>
          <a:lstStyle/>
          <a:p>
            <a:r>
              <a:rPr lang="en-US" dirty="0"/>
              <a:t>Lorem ipsum dolor sit amet, consectetur adipiscing elit. Ut gravida eros erat. </a:t>
            </a:r>
          </a:p>
          <a:p>
            <a:r>
              <a:rPr lang="en-US" dirty="0"/>
              <a:t>Proin a tellus sed risus lobortis sagittis eu quis est. Duis ut aliquam nisi. Suspendisse vehicula mi diam, </a:t>
            </a:r>
          </a:p>
          <a:p>
            <a:r>
              <a:rPr lang="en-US" dirty="0"/>
              <a:t>sit amet lacinia massa sodales ac. Fusce condimentum egestas nunc a</a:t>
            </a:r>
          </a:p>
        </p:txBody>
      </p:sp>
      <p:sp>
        <p:nvSpPr>
          <p:cNvPr id="29" name="Footer Placeholder 28">
            <a:extLst>
              <a:ext uri="{FF2B5EF4-FFF2-40B4-BE49-F238E27FC236}">
                <a16:creationId xmlns:a16="http://schemas.microsoft.com/office/drawing/2014/main" id="{8B1278D5-2C97-4CEF-8849-C9811924FBA1}"/>
              </a:ext>
            </a:extLst>
          </p:cNvPr>
          <p:cNvSpPr>
            <a:spLocks noGrp="1"/>
          </p:cNvSpPr>
          <p:nvPr>
            <p:ph type="ftr" sz="quarter" idx="16"/>
          </p:nvPr>
        </p:nvSpPr>
        <p:spPr/>
        <p:txBody>
          <a:bodyPr/>
          <a:lstStyle/>
          <a:p>
            <a:r>
              <a:rPr lang="en-US" dirty="0"/>
              <a:t>Add a Footer</a:t>
            </a:r>
          </a:p>
        </p:txBody>
      </p:sp>
      <p:sp>
        <p:nvSpPr>
          <p:cNvPr id="30" name="Slide Number Placeholder 29">
            <a:extLst>
              <a:ext uri="{FF2B5EF4-FFF2-40B4-BE49-F238E27FC236}">
                <a16:creationId xmlns:a16="http://schemas.microsoft.com/office/drawing/2014/main" id="{2F6ECD0F-66E9-4D96-8436-105A25A341A2}"/>
              </a:ext>
            </a:extLst>
          </p:cNvPr>
          <p:cNvSpPr>
            <a:spLocks noGrp="1"/>
          </p:cNvSpPr>
          <p:nvPr>
            <p:ph type="sldNum" sz="quarter" idx="17"/>
          </p:nvPr>
        </p:nvSpPr>
        <p:spPr/>
        <p:txBody>
          <a:bodyPr/>
          <a:lstStyle/>
          <a:p>
            <a:fld id="{8C2E478F-E849-4A8C-AF1F-CBCC78A7CBFA}" type="slidenum">
              <a:rPr lang="en-US" smtClean="0"/>
              <a:pPr/>
              <a:t>12</a:t>
            </a:fld>
            <a:endParaRPr lang="en-US" dirty="0"/>
          </a:p>
        </p:txBody>
      </p:sp>
      <p:pic>
        <p:nvPicPr>
          <p:cNvPr id="12" name="Picture 11">
            <a:extLst>
              <a:ext uri="{FF2B5EF4-FFF2-40B4-BE49-F238E27FC236}">
                <a16:creationId xmlns:a16="http://schemas.microsoft.com/office/drawing/2014/main" id="{8AB1FD5D-14C4-4DD5-9F31-6D0AD1C99CFE}"/>
              </a:ext>
            </a:extLst>
          </p:cNvPr>
          <p:cNvPicPr>
            <a:picLocks noChangeAspect="1"/>
          </p:cNvPicPr>
          <p:nvPr/>
        </p:nvPicPr>
        <p:blipFill rotWithShape="1">
          <a:blip r:embed="rId2">
            <a:extLst>
              <a:ext uri="{28A0092B-C50C-407E-A947-70E740481C1C}">
                <a14:useLocalDpi xmlns:a14="http://schemas.microsoft.com/office/drawing/2010/main" val="0"/>
              </a:ext>
            </a:extLst>
          </a:blip>
          <a:srcRect t="5107" b="1654"/>
          <a:stretch/>
        </p:blipFill>
        <p:spPr>
          <a:xfrm>
            <a:off x="0" y="0"/>
            <a:ext cx="12456028" cy="6946900"/>
          </a:xfrm>
          <a:prstGeom prst="rect">
            <a:avLst/>
          </a:prstGeom>
        </p:spPr>
      </p:pic>
    </p:spTree>
    <p:extLst>
      <p:ext uri="{BB962C8B-B14F-4D97-AF65-F5344CB8AC3E}">
        <p14:creationId xmlns:p14="http://schemas.microsoft.com/office/powerpoint/2010/main" val="317438146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TITLE GOES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850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graphicFrame>
        <p:nvGraphicFramePr>
          <p:cNvPr id="10" name="Chart" descr="Circular chart">
            <a:extLst>
              <a:ext uri="{FF2B5EF4-FFF2-40B4-BE49-F238E27FC236}">
                <a16:creationId xmlns:a16="http://schemas.microsoft.com/office/drawing/2014/main" id="{0EB6D7F7-49BE-4D95-9DBA-99B2C7BD4949}"/>
              </a:ext>
            </a:extLst>
          </p:cNvPr>
          <p:cNvGraphicFramePr>
            <a:graphicFrameLocks noGrp="1"/>
          </p:cNvGraphicFramePr>
          <p:nvPr>
            <p:ph sz="quarter" idx="16"/>
            <p:extLst>
              <p:ext uri="{D42A27DB-BD31-4B8C-83A1-F6EECF244321}">
                <p14:modId xmlns:p14="http://schemas.microsoft.com/office/powerpoint/2010/main" val="3155627684"/>
              </p:ext>
            </p:extLst>
          </p:nvPr>
        </p:nvGraphicFramePr>
        <p:xfrm>
          <a:off x="6400800" y="469900"/>
          <a:ext cx="5219700" cy="5918200"/>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ED283012-E559-4D67-A1F1-07C0DEE40216}"/>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69D39C07-CD0F-4304-9E26-F1075415EBEF}"/>
              </a:ext>
            </a:extLst>
          </p:cNvPr>
          <p:cNvSpPr>
            <a:spLocks noGrp="1"/>
          </p:cNvSpPr>
          <p:nvPr>
            <p:ph type="sldNum" sz="quarter" idx="18"/>
          </p:nvPr>
        </p:nvSpPr>
        <p:spPr/>
        <p:txBody>
          <a:bodyPr/>
          <a:lstStyle/>
          <a:p>
            <a:fld id="{8C2E478F-E849-4A8C-AF1F-CBCC78A7CBFA}" type="slidenum">
              <a:rPr lang="en-US" smtClean="0"/>
              <a:pPr/>
              <a:t>13</a:t>
            </a:fld>
            <a:endParaRPr lang="en-US" dirty="0"/>
          </a:p>
        </p:txBody>
      </p:sp>
      <p:pic>
        <p:nvPicPr>
          <p:cNvPr id="11" name="Picture 10">
            <a:extLst>
              <a:ext uri="{FF2B5EF4-FFF2-40B4-BE49-F238E27FC236}">
                <a16:creationId xmlns:a16="http://schemas.microsoft.com/office/drawing/2014/main" id="{4A4F996A-2917-46AF-834B-900DF808D97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3000"/>
                    </a14:imgEffect>
                  </a14:imgLayer>
                </a14:imgProps>
              </a:ext>
              <a:ext uri="{28A0092B-C50C-407E-A947-70E740481C1C}">
                <a14:useLocalDpi xmlns:a14="http://schemas.microsoft.com/office/drawing/2010/main" val="0"/>
              </a:ext>
            </a:extLst>
          </a:blip>
          <a:stretch>
            <a:fillRect/>
          </a:stretch>
        </p:blipFill>
        <p:spPr>
          <a:xfrm>
            <a:off x="-144462" y="-36548"/>
            <a:ext cx="12755452" cy="7008847"/>
          </a:xfrm>
          <a:prstGeom prst="rect">
            <a:avLst/>
          </a:prstGeom>
        </p:spPr>
      </p:pic>
      <p:sp>
        <p:nvSpPr>
          <p:cNvPr id="12" name="Rectangle 11">
            <a:extLst>
              <a:ext uri="{FF2B5EF4-FFF2-40B4-BE49-F238E27FC236}">
                <a16:creationId xmlns:a16="http://schemas.microsoft.com/office/drawing/2014/main" id="{141D853A-D061-4BAC-B743-7EE098D8ED9F}"/>
              </a:ext>
            </a:extLst>
          </p:cNvPr>
          <p:cNvSpPr/>
          <p:nvPr/>
        </p:nvSpPr>
        <p:spPr>
          <a:xfrm>
            <a:off x="774700" y="469900"/>
            <a:ext cx="10845800" cy="5918200"/>
          </a:xfrm>
          <a:prstGeom prst="rect">
            <a:avLst/>
          </a:prstGeom>
          <a:solidFill>
            <a:schemeClr val="tx1">
              <a:alpha val="65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869271-89B2-4E15-AF30-AB6CB3BDD06A}"/>
              </a:ext>
            </a:extLst>
          </p:cNvPr>
          <p:cNvSpPr/>
          <p:nvPr/>
        </p:nvSpPr>
        <p:spPr>
          <a:xfrm>
            <a:off x="1019124" y="524140"/>
            <a:ext cx="10664405" cy="5478423"/>
          </a:xfrm>
          <a:prstGeom prst="rect">
            <a:avLst/>
          </a:prstGeom>
          <a:noFill/>
        </p:spPr>
        <p:txBody>
          <a:bodyPr wrap="square" lIns="91440" tIns="45720" rIns="91440" bIns="45720">
            <a:spAutoFit/>
          </a:bodyPr>
          <a:lstStyle/>
          <a:p>
            <a:r>
              <a:rPr lang="en-US" sz="3600" b="1" i="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Equation </a:t>
            </a:r>
            <a:r>
              <a:rPr lang="en-US" sz="36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36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6x10</a:t>
            </a:r>
            <a:r>
              <a:rPr lang="en-US" sz="36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6</a:t>
            </a:r>
            <a:r>
              <a:rPr lang="en-US" sz="36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X</a:t>
            </a:r>
            <a:r>
              <a:rPr lang="en-US" sz="36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36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+ 0.029X - 23.51</a:t>
            </a:r>
          </a:p>
          <a:p>
            <a:endParaRPr lang="en-US" sz="2800" dirty="0">
              <a:ln w="0"/>
              <a:solidFill>
                <a:schemeClr val="accent5">
                  <a:lumMod val="40000"/>
                  <a:lumOff val="60000"/>
                </a:schemeClr>
              </a:solidFill>
              <a:latin typeface="Calibri" panose="020F0502020204030204" pitchFamily="34" charset="0"/>
              <a:cs typeface="Times New Roman" panose="02020603050405020304" pitchFamily="18" charset="0"/>
            </a:endParaRPr>
          </a:p>
          <a:p>
            <a:r>
              <a:rPr lang="en-US" sz="3200" dirty="0">
                <a:ln w="0"/>
                <a:solidFill>
                  <a:schemeClr val="accent5">
                    <a:lumMod val="40000"/>
                    <a:lumOff val="60000"/>
                  </a:schemeClr>
                </a:solidFill>
                <a:latin typeface="Calibri" panose="020F0502020204030204" pitchFamily="34" charset="0"/>
                <a:cs typeface="Times New Roman" panose="02020603050405020304" pitchFamily="18" charset="0"/>
              </a:rPr>
              <a:t>f</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(n) = </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6x10</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6</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 n</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+ 0.029n - 23.51 </a:t>
            </a:r>
            <a:endPar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endParaRPr>
          </a:p>
          <a:p>
            <a:endParaRPr lang="en-US" sz="1400" dirty="0">
              <a:ln w="0"/>
              <a:solidFill>
                <a:schemeClr val="accent5">
                  <a:lumMod val="40000"/>
                  <a:lumOff val="60000"/>
                </a:schemeClr>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endParaRPr>
          </a:p>
          <a:p>
            <a:r>
              <a:rPr lang="en-US" sz="2800" dirty="0">
                <a:ln w="0"/>
                <a:solidFill>
                  <a:schemeClr val="accent5">
                    <a:lumMod val="40000"/>
                    <a:lumOff val="60000"/>
                  </a:schemeClr>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t>For f(n)=</a:t>
            </a:r>
            <a:r>
              <a:rPr lang="en-US" sz="2800" dirty="0" err="1">
                <a:ln w="0"/>
                <a:solidFill>
                  <a:schemeClr val="accent5">
                    <a:lumMod val="40000"/>
                    <a:lumOff val="60000"/>
                  </a:schemeClr>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t>Og</a:t>
            </a:r>
            <a:r>
              <a:rPr lang="en-US" sz="2800" dirty="0">
                <a:ln w="0"/>
                <a:solidFill>
                  <a:schemeClr val="accent5">
                    <a:lumMod val="40000"/>
                    <a:lumOff val="60000"/>
                  </a:schemeClr>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t>(n)</a:t>
            </a:r>
          </a:p>
          <a:p>
            <a:r>
              <a:rPr lang="en-US" sz="3200" dirty="0">
                <a:ln w="0"/>
                <a:solidFill>
                  <a:schemeClr val="accent5">
                    <a:lumMod val="40000"/>
                    <a:lumOff val="60000"/>
                  </a:schemeClr>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t>     f(n)</a:t>
            </a:r>
            <a:r>
              <a:rPr lang="en-US" sz="3200" b="0" i="0" dirty="0">
                <a:solidFill>
                  <a:srgbClr val="E8EAED"/>
                </a:solidFill>
                <a:effectLst/>
                <a:latin typeface="arial" panose="020B0604020202020204" pitchFamily="34" charset="0"/>
              </a:rPr>
              <a:t> </a:t>
            </a:r>
            <a:r>
              <a:rPr lang="en-US" sz="3200" b="0" i="0" dirty="0">
                <a:solidFill>
                  <a:schemeClr val="accent5">
                    <a:lumMod val="40000"/>
                    <a:lumOff val="60000"/>
                  </a:schemeClr>
                </a:solidFill>
                <a:effectLst/>
                <a:latin typeface="arial" panose="020B0604020202020204" pitchFamily="34" charset="0"/>
              </a:rPr>
              <a:t>≤ </a:t>
            </a:r>
            <a:r>
              <a:rPr lang="en-US" sz="3200" dirty="0" err="1">
                <a:ln w="0"/>
                <a:solidFill>
                  <a:schemeClr val="accent5">
                    <a:lumMod val="40000"/>
                    <a:lumOff val="60000"/>
                  </a:schemeClr>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t>c.g</a:t>
            </a:r>
            <a:r>
              <a:rPr lang="en-US" sz="3200" dirty="0">
                <a:ln w="0"/>
                <a:solidFill>
                  <a:schemeClr val="accent5">
                    <a:lumMod val="40000"/>
                    <a:lumOff val="60000"/>
                  </a:schemeClr>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t>(n)</a:t>
            </a:r>
          </a:p>
          <a:p>
            <a:endParaRPr lang="en-US" sz="2000" b="0" cap="none" spc="0" dirty="0">
              <a:ln w="0"/>
              <a:solidFill>
                <a:schemeClr val="accent5">
                  <a:lumMod val="40000"/>
                  <a:lumOff val="60000"/>
                </a:schemeClr>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endParaRPr>
          </a:p>
          <a:p>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=&gt; 6x10</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6</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 n</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+ 0.029n - 23.51 </a:t>
            </a:r>
            <a:r>
              <a:rPr lang="en-US" sz="3200" b="0" i="0" dirty="0">
                <a:solidFill>
                  <a:schemeClr val="accent5">
                    <a:lumMod val="40000"/>
                    <a:lumOff val="60000"/>
                  </a:schemeClr>
                </a:solidFill>
                <a:effectLst/>
                <a:latin typeface="arial" panose="020B0604020202020204" pitchFamily="34" charset="0"/>
              </a:rPr>
              <a:t>≤ </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6x10</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6</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 n</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+ 0.029</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 n</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  </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- 23.51 </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n</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p>
          <a:p>
            <a:r>
              <a:rPr lang="en-US" sz="3200" baseline="30000" dirty="0">
                <a:ln w="0"/>
                <a:solidFill>
                  <a:schemeClr val="accent5">
                    <a:lumMod val="40000"/>
                    <a:lumOff val="60000"/>
                  </a:schemeClr>
                </a:solidFill>
                <a:latin typeface="Calibri" panose="020F0502020204030204" pitchFamily="34" charset="0"/>
                <a:cs typeface="Times New Roman" panose="02020603050405020304" pitchFamily="18" charset="0"/>
              </a:rPr>
              <a:t>                                                                                                                      </a:t>
            </a:r>
            <a:r>
              <a:rPr lang="en-US" sz="3200" dirty="0">
                <a:ln w="0"/>
                <a:solidFill>
                  <a:schemeClr val="accent5">
                    <a:lumMod val="40000"/>
                    <a:lumOff val="60000"/>
                  </a:schemeClr>
                </a:solidFill>
                <a:latin typeface="Calibri" panose="020F0502020204030204" pitchFamily="34" charset="0"/>
                <a:cs typeface="Times New Roman" panose="02020603050405020304" pitchFamily="18" charset="0"/>
              </a:rPr>
              <a:t>[n </a:t>
            </a:r>
            <a:r>
              <a:rPr lang="en-US" sz="3200" b="0" i="0" dirty="0">
                <a:solidFill>
                  <a:schemeClr val="accent5">
                    <a:lumMod val="40000"/>
                    <a:lumOff val="60000"/>
                  </a:schemeClr>
                </a:solidFill>
                <a:effectLst/>
                <a:latin typeface="arial" panose="020B0604020202020204" pitchFamily="34" charset="0"/>
              </a:rPr>
              <a:t>≤ </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n</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 </a:t>
            </a:r>
            <a:r>
              <a:rPr lang="en-US" sz="3200" b="0" i="0" dirty="0">
                <a:solidFill>
                  <a:schemeClr val="accent5">
                    <a:lumMod val="40000"/>
                    <a:lumOff val="60000"/>
                  </a:schemeClr>
                </a:solidFill>
                <a:effectLst/>
                <a:latin typeface="arial" panose="020B0604020202020204" pitchFamily="34" charset="0"/>
              </a:rPr>
              <a:t>,1 ≤</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 n</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3200" dirty="0">
                <a:ln w="0"/>
                <a:solidFill>
                  <a:schemeClr val="accent5">
                    <a:lumMod val="40000"/>
                    <a:lumOff val="60000"/>
                  </a:schemeClr>
                </a:solidFill>
                <a:latin typeface="Calibri" panose="020F0502020204030204" pitchFamily="34" charset="0"/>
                <a:cs typeface="Times New Roman" panose="02020603050405020304" pitchFamily="18" charset="0"/>
              </a:rPr>
              <a:t> ]</a:t>
            </a:r>
          </a:p>
          <a:p>
            <a:pPr marL="457200" indent="-457200">
              <a:buFont typeface="Symbol" panose="05050102010706020507" pitchFamily="18" charset="2"/>
              <a:buChar char="Þ"/>
            </a:pP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6x10</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6</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 n</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+ 0.029n - 23.51 </a:t>
            </a:r>
            <a:r>
              <a:rPr lang="en-US" sz="3200" b="0" i="0" dirty="0">
                <a:solidFill>
                  <a:schemeClr val="accent5">
                    <a:lumMod val="40000"/>
                    <a:lumOff val="60000"/>
                  </a:schemeClr>
                </a:solidFill>
                <a:effectLst/>
                <a:latin typeface="arial" panose="020B0604020202020204" pitchFamily="34" charset="0"/>
              </a:rPr>
              <a:t>≤ 5.99998x10</a:t>
            </a:r>
            <a:r>
              <a:rPr lang="en-US" sz="3200" b="0" i="0" baseline="30000" dirty="0">
                <a:solidFill>
                  <a:schemeClr val="accent5">
                    <a:lumMod val="40000"/>
                    <a:lumOff val="60000"/>
                  </a:schemeClr>
                </a:solidFill>
                <a:effectLst/>
                <a:latin typeface="arial" panose="020B0604020202020204" pitchFamily="34" charset="0"/>
              </a:rPr>
              <a:t>6</a:t>
            </a:r>
            <a:r>
              <a:rPr lang="en-US" sz="3200" b="0" i="0" dirty="0">
                <a:solidFill>
                  <a:schemeClr val="accent5">
                    <a:lumMod val="40000"/>
                    <a:lumOff val="60000"/>
                  </a:schemeClr>
                </a:solidFill>
                <a:effectLst/>
                <a:latin typeface="arial" panose="020B0604020202020204" pitchFamily="34" charset="0"/>
              </a:rPr>
              <a:t> </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n</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3200" b="0" i="0" dirty="0">
              <a:solidFill>
                <a:schemeClr val="accent5">
                  <a:lumMod val="40000"/>
                  <a:lumOff val="60000"/>
                </a:schemeClr>
              </a:solidFill>
              <a:effectLst/>
              <a:latin typeface="arial" panose="020B0604020202020204" pitchFamily="34" charset="0"/>
            </a:endParaRPr>
          </a:p>
          <a:p>
            <a:endParaRPr lang="en-US" sz="3200" dirty="0">
              <a:solidFill>
                <a:schemeClr val="accent5">
                  <a:lumMod val="40000"/>
                  <a:lumOff val="60000"/>
                </a:schemeClr>
              </a:solidFill>
              <a:latin typeface="arial" panose="020B0604020202020204" pitchFamily="34" charset="0"/>
            </a:endParaRPr>
          </a:p>
          <a:p>
            <a:r>
              <a:rPr lang="en-US" sz="3200" b="0" i="0" dirty="0">
                <a:solidFill>
                  <a:schemeClr val="accent5">
                    <a:lumMod val="40000"/>
                    <a:lumOff val="60000"/>
                  </a:schemeClr>
                </a:solidFill>
                <a:effectLst/>
                <a:latin typeface="arial" panose="020B0604020202020204" pitchFamily="34" charset="0"/>
              </a:rPr>
              <a:t>f(n) = </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6x10</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6</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 n</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+ 0.029n - 23.51 </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O(</a:t>
            </a:r>
            <a:r>
              <a:rPr lang="en-US" sz="32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n</a:t>
            </a:r>
            <a:r>
              <a:rPr lang="en-US" sz="32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32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3200" b="0" cap="none" spc="0" dirty="0">
              <a:ln w="0"/>
              <a:solidFill>
                <a:schemeClr val="accent5">
                  <a:lumMod val="40000"/>
                  <a:lumOff val="6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69470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animEffect transition="in" filter="fade">
                                      <p:cBhvr>
                                        <p:cTn id="11" dur="500"/>
                                        <p:tgtEl>
                                          <p:spTgt spid="1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animEffect transition="in" filter="fade">
                                      <p:cBhvr>
                                        <p:cTn id="15" dur="500"/>
                                        <p:tgtEl>
                                          <p:spTgt spid="1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5" end="5"/>
                                            </p:txEl>
                                          </p:spTgt>
                                        </p:tgtEl>
                                        <p:attrNameLst>
                                          <p:attrName>style.visibility</p:attrName>
                                        </p:attrNameLst>
                                      </p:cBhvr>
                                      <p:to>
                                        <p:strVal val="visible"/>
                                      </p:to>
                                    </p:set>
                                    <p:animEffect transition="in" filter="fade">
                                      <p:cBhvr>
                                        <p:cTn id="18" dur="500"/>
                                        <p:tgtEl>
                                          <p:spTgt spid="13">
                                            <p:txEl>
                                              <p:pRg st="5" end="5"/>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3">
                                            <p:txEl>
                                              <p:pRg st="7" end="7"/>
                                            </p:txEl>
                                          </p:spTgt>
                                        </p:tgtEl>
                                        <p:attrNameLst>
                                          <p:attrName>style.visibility</p:attrName>
                                        </p:attrNameLst>
                                      </p:cBhvr>
                                      <p:to>
                                        <p:strVal val="visible"/>
                                      </p:to>
                                    </p:set>
                                    <p:animEffect transition="in" filter="fade">
                                      <p:cBhvr>
                                        <p:cTn id="22" dur="500"/>
                                        <p:tgtEl>
                                          <p:spTgt spid="1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animEffect transition="in" filter="fade">
                                      <p:cBhvr>
                                        <p:cTn id="25" dur="500"/>
                                        <p:tgtEl>
                                          <p:spTgt spid="13">
                                            <p:txEl>
                                              <p:pRg st="8" end="8"/>
                                            </p:txEl>
                                          </p:spTgt>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
                                            <p:txEl>
                                              <p:pRg st="9" end="9"/>
                                            </p:txEl>
                                          </p:spTgt>
                                        </p:tgtEl>
                                        <p:attrNameLst>
                                          <p:attrName>style.visibility</p:attrName>
                                        </p:attrNameLst>
                                      </p:cBhvr>
                                      <p:to>
                                        <p:strVal val="visible"/>
                                      </p:to>
                                    </p:set>
                                    <p:animEffect transition="in" filter="fade">
                                      <p:cBhvr>
                                        <p:cTn id="29" dur="500"/>
                                        <p:tgtEl>
                                          <p:spTgt spid="13">
                                            <p:txEl>
                                              <p:pRg st="9" end="9"/>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
                                            <p:txEl>
                                              <p:pRg st="11" end="11"/>
                                            </p:txEl>
                                          </p:spTgt>
                                        </p:tgtEl>
                                        <p:attrNameLst>
                                          <p:attrName>style.visibility</p:attrName>
                                        </p:attrNameLst>
                                      </p:cBhvr>
                                      <p:to>
                                        <p:strVal val="visible"/>
                                      </p:to>
                                    </p:set>
                                    <p:animEffect transition="in" filter="fade">
                                      <p:cBhvr>
                                        <p:cTn id="33" dur="500"/>
                                        <p:tgtEl>
                                          <p:spTgt spid="1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TITLE GOES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850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graphicFrame>
        <p:nvGraphicFramePr>
          <p:cNvPr id="10" name="Chart" descr="Circular chart">
            <a:extLst>
              <a:ext uri="{FF2B5EF4-FFF2-40B4-BE49-F238E27FC236}">
                <a16:creationId xmlns:a16="http://schemas.microsoft.com/office/drawing/2014/main" id="{0EB6D7F7-49BE-4D95-9DBA-99B2C7BD4949}"/>
              </a:ext>
            </a:extLst>
          </p:cNvPr>
          <p:cNvGraphicFramePr>
            <a:graphicFrameLocks noGrp="1"/>
          </p:cNvGraphicFramePr>
          <p:nvPr>
            <p:ph sz="quarter" idx="16"/>
          </p:nvPr>
        </p:nvGraphicFramePr>
        <p:xfrm>
          <a:off x="6400800" y="469900"/>
          <a:ext cx="5219700" cy="5918200"/>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ED283012-E559-4D67-A1F1-07C0DEE40216}"/>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69D39C07-CD0F-4304-9E26-F1075415EBEF}"/>
              </a:ext>
            </a:extLst>
          </p:cNvPr>
          <p:cNvSpPr>
            <a:spLocks noGrp="1"/>
          </p:cNvSpPr>
          <p:nvPr>
            <p:ph type="sldNum" sz="quarter" idx="18"/>
          </p:nvPr>
        </p:nvSpPr>
        <p:spPr/>
        <p:txBody>
          <a:bodyPr/>
          <a:lstStyle/>
          <a:p>
            <a:fld id="{8C2E478F-E849-4A8C-AF1F-CBCC78A7CBFA}" type="slidenum">
              <a:rPr lang="en-US" smtClean="0"/>
              <a:pPr/>
              <a:t>14</a:t>
            </a:fld>
            <a:endParaRPr lang="en-US" dirty="0"/>
          </a:p>
        </p:txBody>
      </p:sp>
      <p:pic>
        <p:nvPicPr>
          <p:cNvPr id="11" name="Picture 10">
            <a:extLst>
              <a:ext uri="{FF2B5EF4-FFF2-40B4-BE49-F238E27FC236}">
                <a16:creationId xmlns:a16="http://schemas.microsoft.com/office/drawing/2014/main" id="{4A4F996A-2917-46AF-834B-900DF808D97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3000"/>
                    </a14:imgEffect>
                  </a14:imgLayer>
                </a14:imgProps>
              </a:ext>
              <a:ext uri="{28A0092B-C50C-407E-A947-70E740481C1C}">
                <a14:useLocalDpi xmlns:a14="http://schemas.microsoft.com/office/drawing/2010/main" val="0"/>
              </a:ext>
            </a:extLst>
          </a:blip>
          <a:stretch>
            <a:fillRect/>
          </a:stretch>
        </p:blipFill>
        <p:spPr>
          <a:xfrm>
            <a:off x="-144462" y="-36548"/>
            <a:ext cx="12755452" cy="7008847"/>
          </a:xfrm>
          <a:prstGeom prst="rect">
            <a:avLst/>
          </a:prstGeom>
        </p:spPr>
      </p:pic>
      <p:sp>
        <p:nvSpPr>
          <p:cNvPr id="12" name="Rectangle 11">
            <a:extLst>
              <a:ext uri="{FF2B5EF4-FFF2-40B4-BE49-F238E27FC236}">
                <a16:creationId xmlns:a16="http://schemas.microsoft.com/office/drawing/2014/main" id="{141D853A-D061-4BAC-B743-7EE098D8ED9F}"/>
              </a:ext>
            </a:extLst>
          </p:cNvPr>
          <p:cNvSpPr/>
          <p:nvPr/>
        </p:nvSpPr>
        <p:spPr>
          <a:xfrm>
            <a:off x="774700" y="469900"/>
            <a:ext cx="10845800" cy="6146800"/>
          </a:xfrm>
          <a:prstGeom prst="rect">
            <a:avLst/>
          </a:prstGeom>
          <a:solidFill>
            <a:schemeClr val="tx1">
              <a:alpha val="65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Your text here</a:t>
            </a:r>
          </a:p>
          <a:p>
            <a:pPr algn="ctr"/>
            <a:endParaRPr lang="en-US" dirty="0"/>
          </a:p>
        </p:txBody>
      </p:sp>
      <p:sp>
        <p:nvSpPr>
          <p:cNvPr id="13" name="Rectangle 12">
            <a:extLst>
              <a:ext uri="{FF2B5EF4-FFF2-40B4-BE49-F238E27FC236}">
                <a16:creationId xmlns:a16="http://schemas.microsoft.com/office/drawing/2014/main" id="{7B869271-89B2-4E15-AF30-AB6CB3BDD06A}"/>
              </a:ext>
            </a:extLst>
          </p:cNvPr>
          <p:cNvSpPr/>
          <p:nvPr/>
        </p:nvSpPr>
        <p:spPr>
          <a:xfrm>
            <a:off x="1293938" y="1227281"/>
            <a:ext cx="10034909" cy="4939814"/>
          </a:xfrm>
          <a:prstGeom prst="rect">
            <a:avLst/>
          </a:prstGeom>
          <a:noFill/>
        </p:spPr>
        <p:txBody>
          <a:bodyPr wrap="square" lIns="91440" tIns="45720" rIns="91440" bIns="45720">
            <a:spAutoFit/>
          </a:bodyPr>
          <a:lstStyle/>
          <a:p>
            <a:pPr marL="171450" indent="-171450">
              <a:buFont typeface="Wingdings" panose="05000000000000000000" pitchFamily="2" charset="2"/>
              <a:buChar char="q"/>
            </a:pPr>
            <a:endParaRPr lang="en-US" sz="2000" b="0" cap="none" spc="0" dirty="0">
              <a:ln w="0"/>
              <a:solidFill>
                <a:schemeClr val="bg1"/>
              </a:solidFill>
              <a:effectLst>
                <a:outerShdw blurRad="38100" dist="19050" dir="2700000" algn="tl" rotWithShape="0">
                  <a:schemeClr val="dk1">
                    <a:alpha val="40000"/>
                  </a:schemeClr>
                </a:outerShdw>
              </a:effectLst>
            </a:endParaRPr>
          </a:p>
          <a:p>
            <a:pPr marL="171450" indent="-171450">
              <a:buFont typeface="Wingdings" panose="05000000000000000000" pitchFamily="2" charset="2"/>
              <a:buChar char="q"/>
            </a:pPr>
            <a:r>
              <a:rPr lang="en-US" sz="2000" b="0" cap="none" spc="0" dirty="0">
                <a:ln w="0"/>
                <a:solidFill>
                  <a:schemeClr val="bg1"/>
                </a:solidFill>
                <a:effectLst>
                  <a:outerShdw blurRad="38100" dist="19050" dir="2700000" algn="tl" rotWithShape="0">
                    <a:schemeClr val="dk1">
                      <a:alpha val="40000"/>
                    </a:schemeClr>
                  </a:outerShdw>
                </a:effectLst>
              </a:rPr>
              <a:t> For assignment, summation, , addition, </a:t>
            </a:r>
            <a:r>
              <a:rPr lang="en-US" sz="2000" b="0" cap="none" spc="0" dirty="0" err="1">
                <a:ln w="0"/>
                <a:solidFill>
                  <a:schemeClr val="bg1"/>
                </a:solidFill>
                <a:effectLst>
                  <a:outerShdw blurRad="38100" dist="19050" dir="2700000" algn="tl" rotWithShape="0">
                    <a:schemeClr val="dk1">
                      <a:alpha val="40000"/>
                    </a:schemeClr>
                  </a:outerShdw>
                </a:effectLst>
              </a:rPr>
              <a:t>divition</a:t>
            </a:r>
            <a:r>
              <a:rPr lang="en-US" sz="2000" b="0" cap="none" spc="0" dirty="0">
                <a:ln w="0"/>
                <a:solidFill>
                  <a:schemeClr val="bg1"/>
                </a:solidFill>
                <a:effectLst>
                  <a:outerShdw blurRad="38100" dist="19050" dir="2700000" algn="tl" rotWithShape="0">
                    <a:schemeClr val="dk1">
                      <a:alpha val="40000"/>
                    </a:schemeClr>
                  </a:outerShdw>
                </a:effectLst>
              </a:rPr>
              <a:t> we take </a:t>
            </a:r>
            <a:r>
              <a:rPr lang="en-US" sz="2000" b="0" cap="none" spc="0" dirty="0" err="1">
                <a:ln w="0"/>
                <a:solidFill>
                  <a:schemeClr val="bg1"/>
                </a:solidFill>
                <a:effectLst>
                  <a:outerShdw blurRad="38100" dist="19050" dir="2700000" algn="tl" rotWithShape="0">
                    <a:schemeClr val="dk1">
                      <a:alpha val="40000"/>
                    </a:schemeClr>
                  </a:outerShdw>
                </a:effectLst>
              </a:rPr>
              <a:t>contant</a:t>
            </a:r>
            <a:r>
              <a:rPr lang="en-US" sz="2000" b="0" cap="none" spc="0" dirty="0">
                <a:ln w="0"/>
                <a:solidFill>
                  <a:schemeClr val="bg1"/>
                </a:solidFill>
                <a:effectLst>
                  <a:outerShdw blurRad="38100" dist="19050" dir="2700000" algn="tl" rotWithShape="0">
                    <a:schemeClr val="dk1">
                      <a:alpha val="40000"/>
                    </a:schemeClr>
                  </a:outerShdw>
                </a:effectLst>
              </a:rPr>
              <a:t>. Because they are not dependent on n.</a:t>
            </a:r>
          </a:p>
          <a:p>
            <a:pPr marL="171450" indent="-171450">
              <a:buFont typeface="Wingdings" panose="05000000000000000000" pitchFamily="2" charset="2"/>
              <a:buChar char="q"/>
            </a:pPr>
            <a:endParaRPr lang="en-US" sz="2000" b="0" cap="none" spc="0" dirty="0">
              <a:ln w="0"/>
              <a:solidFill>
                <a:schemeClr val="bg1"/>
              </a:solidFill>
              <a:effectLst>
                <a:outerShdw blurRad="38100" dist="19050" dir="2700000" algn="tl" rotWithShape="0">
                  <a:schemeClr val="dk1">
                    <a:alpha val="40000"/>
                  </a:schemeClr>
                </a:outerShdw>
              </a:effectLst>
            </a:endParaRPr>
          </a:p>
          <a:p>
            <a:pPr marL="171450" indent="-171450">
              <a:buFont typeface="Wingdings" panose="05000000000000000000" pitchFamily="2" charset="2"/>
              <a:buChar char="q"/>
            </a:pPr>
            <a:endParaRPr lang="en-US" sz="2000" dirty="0">
              <a:ln w="0"/>
              <a:solidFill>
                <a:schemeClr val="bg1"/>
              </a:solidFill>
              <a:effectLst>
                <a:outerShdw blurRad="38100" dist="19050" dir="2700000" algn="tl" rotWithShape="0">
                  <a:schemeClr val="dk1">
                    <a:alpha val="40000"/>
                  </a:schemeClr>
                </a:outerShdw>
              </a:effectLst>
            </a:endParaRPr>
          </a:p>
          <a:p>
            <a:pPr marL="171450" indent="-171450">
              <a:buFont typeface="Wingdings" panose="05000000000000000000" pitchFamily="2" charset="2"/>
              <a:buChar char="q"/>
            </a:pPr>
            <a:r>
              <a:rPr lang="en-US" sz="2000" b="0" cap="none" spc="0" dirty="0">
                <a:ln w="0"/>
                <a:solidFill>
                  <a:schemeClr val="bg1"/>
                </a:solidFill>
                <a:effectLst>
                  <a:outerShdw blurRad="38100" dist="19050" dir="2700000" algn="tl" rotWithShape="0">
                    <a:schemeClr val="dk1">
                      <a:alpha val="40000"/>
                    </a:schemeClr>
                  </a:outerShdw>
                </a:effectLst>
              </a:rPr>
              <a:t> The for loop will be executed (n – 1) times. For each for loop, two comparisons will be done. </a:t>
            </a:r>
          </a:p>
          <a:p>
            <a:r>
              <a:rPr lang="en-US" sz="2000" dirty="0">
                <a:ln w="0"/>
                <a:solidFill>
                  <a:schemeClr val="bg1"/>
                </a:solidFill>
                <a:effectLst>
                  <a:outerShdw blurRad="38100" dist="19050" dir="2700000" algn="tl" rotWithShape="0">
                    <a:schemeClr val="dk1">
                      <a:alpha val="40000"/>
                    </a:schemeClr>
                  </a:outerShdw>
                </a:effectLst>
              </a:rPr>
              <a:t>     </a:t>
            </a:r>
            <a:r>
              <a:rPr lang="en-US" sz="2000" b="0" cap="none" spc="0" dirty="0">
                <a:ln w="0"/>
                <a:solidFill>
                  <a:schemeClr val="bg1"/>
                </a:solidFill>
                <a:effectLst>
                  <a:outerShdw blurRad="38100" dist="19050" dir="2700000" algn="tl" rotWithShape="0">
                    <a:schemeClr val="dk1">
                      <a:alpha val="40000"/>
                    </a:schemeClr>
                  </a:outerShdw>
                </a:effectLst>
              </a:rPr>
              <a:t>One more comparison will be needed to exit the for loop. Therefore, exactly 2(n – 1) + 1 = 2n    </a:t>
            </a:r>
          </a:p>
          <a:p>
            <a:r>
              <a:rPr lang="en-US" sz="2000" dirty="0">
                <a:ln w="0"/>
                <a:solidFill>
                  <a:schemeClr val="bg1"/>
                </a:solidFill>
                <a:effectLst>
                  <a:outerShdw blurRad="38100" dist="19050" dir="2700000" algn="tl" rotWithShape="0">
                    <a:schemeClr val="dk1">
                      <a:alpha val="40000"/>
                    </a:schemeClr>
                  </a:outerShdw>
                </a:effectLst>
              </a:rPr>
              <a:t>     </a:t>
            </a:r>
            <a:r>
              <a:rPr lang="en-US" sz="2000" b="0" cap="none" spc="0" dirty="0">
                <a:ln w="0"/>
                <a:solidFill>
                  <a:schemeClr val="bg1"/>
                </a:solidFill>
                <a:effectLst>
                  <a:outerShdw blurRad="38100" dist="19050" dir="2700000" algn="tl" rotWithShape="0">
                    <a:schemeClr val="dk1">
                      <a:alpha val="40000"/>
                    </a:schemeClr>
                  </a:outerShdw>
                </a:effectLst>
              </a:rPr>
              <a:t>– 1 comparisons are used. Hence, the worst-case time complexity of the algorithm is 2n – 1   </a:t>
            </a:r>
          </a:p>
          <a:p>
            <a:r>
              <a:rPr lang="en-US" sz="2000" dirty="0">
                <a:ln w="0"/>
                <a:solidFill>
                  <a:schemeClr val="bg1"/>
                </a:solidFill>
                <a:effectLst>
                  <a:outerShdw blurRad="38100" dist="19050" dir="2700000" algn="tl" rotWithShape="0">
                    <a:schemeClr val="dk1">
                      <a:alpha val="40000"/>
                    </a:schemeClr>
                  </a:outerShdw>
                </a:effectLst>
              </a:rPr>
              <a:t>     </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2000" b="0" cap="none" spc="0" dirty="0">
                <a:ln w="0"/>
                <a:solidFill>
                  <a:schemeClr val="bg1"/>
                </a:solidFill>
                <a:effectLst>
                  <a:outerShdw blurRad="38100" dist="19050" dir="2700000" algn="tl" rotWithShape="0">
                    <a:schemeClr val="dk1">
                      <a:alpha val="40000"/>
                    </a:schemeClr>
                  </a:outerShdw>
                </a:effectLst>
              </a:rPr>
              <a:t>   O(n).</a:t>
            </a:r>
          </a:p>
          <a:p>
            <a:endParaRPr lang="en-US" sz="2000" b="0" cap="none" spc="0" dirty="0">
              <a:ln w="0"/>
              <a:solidFill>
                <a:schemeClr val="bg1"/>
              </a:solidFill>
              <a:effectLst>
                <a:outerShdw blurRad="38100" dist="19050" dir="2700000" algn="tl" rotWithShape="0">
                  <a:schemeClr val="dk1">
                    <a:alpha val="40000"/>
                  </a:schemeClr>
                </a:outerShdw>
              </a:effectLst>
            </a:endParaRPr>
          </a:p>
          <a:p>
            <a:pPr marL="171450" indent="-171450">
              <a:buFont typeface="Wingdings" panose="05000000000000000000" pitchFamily="2" charset="2"/>
              <a:buChar char="q"/>
            </a:pPr>
            <a:endParaRPr lang="en-US" sz="2000" b="0" cap="none" spc="0" dirty="0">
              <a:ln w="0"/>
              <a:solidFill>
                <a:schemeClr val="bg1"/>
              </a:solidFill>
              <a:effectLst>
                <a:outerShdw blurRad="38100" dist="19050" dir="2700000" algn="tl" rotWithShape="0">
                  <a:schemeClr val="dk1">
                    <a:alpha val="40000"/>
                  </a:schemeClr>
                </a:outerShdw>
              </a:effectLst>
            </a:endParaRPr>
          </a:p>
          <a:p>
            <a:pPr marL="171450" indent="-171450">
              <a:buFont typeface="Wingdings" panose="05000000000000000000" pitchFamily="2" charset="2"/>
              <a:buChar char="q"/>
            </a:pPr>
            <a:r>
              <a:rPr lang="en-US" sz="2000" b="0" cap="none" spc="0" dirty="0">
                <a:ln w="0"/>
                <a:solidFill>
                  <a:schemeClr val="bg1"/>
                </a:solidFill>
                <a:effectLst>
                  <a:outerShdw blurRad="38100" dist="19050" dir="2700000" algn="tl" rotWithShape="0">
                    <a:schemeClr val="dk1">
                      <a:alpha val="40000"/>
                    </a:schemeClr>
                  </a:outerShdw>
                </a:effectLst>
              </a:rPr>
              <a:t> For each nested loop execution will be n*(2n-1) times. Hence, the worst-case time     </a:t>
            </a:r>
          </a:p>
          <a:p>
            <a:r>
              <a:rPr lang="en-US" sz="2000" dirty="0">
                <a:ln w="0"/>
                <a:solidFill>
                  <a:schemeClr val="bg1"/>
                </a:solidFill>
                <a:effectLst>
                  <a:outerShdw blurRad="38100" dist="19050" dir="2700000" algn="tl" rotWithShape="0">
                    <a:schemeClr val="dk1">
                      <a:alpha val="40000"/>
                    </a:schemeClr>
                  </a:outerShdw>
                </a:effectLst>
              </a:rPr>
              <a:t>     </a:t>
            </a:r>
            <a:r>
              <a:rPr lang="en-US" sz="2000" b="0" cap="none" spc="0" dirty="0">
                <a:ln w="0"/>
                <a:solidFill>
                  <a:schemeClr val="bg1"/>
                </a:solidFill>
                <a:effectLst>
                  <a:outerShdw blurRad="38100" dist="19050" dir="2700000" algn="tl" rotWithShape="0">
                    <a:schemeClr val="dk1">
                      <a:alpha val="40000"/>
                    </a:schemeClr>
                  </a:outerShdw>
                </a:effectLst>
              </a:rPr>
              <a:t>complexity of the algorithm is 2</a:t>
            </a:r>
            <a:r>
              <a:rPr lang="en-US" sz="2000" b="0" cap="none" spc="0" dirty="0">
                <a:ln w="0"/>
                <a:solidFill>
                  <a:schemeClr val="bg1"/>
                </a:solidFill>
                <a:latin typeface="Calibri" panose="020F0502020204030204" pitchFamily="34" charset="0"/>
                <a:cs typeface="Times New Roman" panose="02020603050405020304" pitchFamily="18" charset="0"/>
              </a:rPr>
              <a:t>n</a:t>
            </a:r>
            <a:r>
              <a:rPr lang="en-US" sz="20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r>
              <a:rPr lang="en-US" sz="2000" b="0" cap="none" spc="0" dirty="0">
                <a:ln w="0"/>
                <a:solidFill>
                  <a:schemeClr val="bg1"/>
                </a:solidFill>
                <a:effectLst>
                  <a:outerShdw blurRad="38100" dist="19050" dir="2700000" algn="tl" rotWithShape="0">
                    <a:schemeClr val="dk1">
                      <a:alpha val="40000"/>
                    </a:schemeClr>
                  </a:outerShdw>
                </a:effectLst>
              </a:rPr>
              <a:t> – </a:t>
            </a:r>
            <a:r>
              <a:rPr lang="en-US" sz="2000" b="0" cap="none" spc="0" dirty="0">
                <a:ln w="0"/>
                <a:solidFill>
                  <a:schemeClr val="bg1"/>
                </a:solidFill>
                <a:latin typeface="Calibri" panose="020F0502020204030204" pitchFamily="34" charset="0"/>
                <a:cs typeface="Times New Roman" panose="02020603050405020304" pitchFamily="18" charset="0"/>
              </a:rPr>
              <a:t>n</a:t>
            </a:r>
            <a:r>
              <a:rPr lang="en-US" sz="2000" b="0" cap="none" spc="0" baseline="30000" dirty="0">
                <a:ln w="0"/>
                <a:solidFill>
                  <a:schemeClr val="bg1"/>
                </a:solidFill>
                <a:latin typeface="Calibri" panose="020F0502020204030204" pitchFamily="34" charset="0"/>
                <a:cs typeface="Times New Roman" panose="02020603050405020304" pitchFamily="18" charset="0"/>
              </a:rPr>
              <a:t> </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2000" b="0" cap="none" spc="0" dirty="0">
                <a:ln w="0"/>
                <a:solidFill>
                  <a:schemeClr val="bg1"/>
                </a:solidFill>
                <a:effectLst>
                  <a:outerShdw blurRad="38100" dist="19050" dir="2700000" algn="tl" rotWithShape="0">
                    <a:schemeClr val="dk1">
                      <a:alpha val="40000"/>
                    </a:schemeClr>
                  </a:outerShdw>
                </a:effectLst>
              </a:rPr>
              <a:t> O(</a:t>
            </a:r>
            <a:r>
              <a:rPr lang="en-US" sz="2000" b="0" cap="none" spc="0" dirty="0">
                <a:ln w="0"/>
                <a:solidFill>
                  <a:schemeClr val="bg1"/>
                </a:solidFill>
                <a:latin typeface="Calibri" panose="020F0502020204030204" pitchFamily="34" charset="0"/>
                <a:cs typeface="Times New Roman" panose="02020603050405020304" pitchFamily="18" charset="0"/>
              </a:rPr>
              <a:t>n</a:t>
            </a:r>
            <a:r>
              <a:rPr lang="en-US" sz="20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r>
              <a:rPr lang="en-US" sz="2000" b="0" cap="none" spc="0" dirty="0">
                <a:ln w="0"/>
                <a:solidFill>
                  <a:schemeClr val="bg1"/>
                </a:solidFill>
                <a:effectLst>
                  <a:outerShdw blurRad="38100" dist="19050" dir="2700000" algn="tl" rotWithShape="0">
                    <a:schemeClr val="dk1">
                      <a:alpha val="40000"/>
                    </a:schemeClr>
                  </a:outerShdw>
                </a:effectLst>
              </a:rPr>
              <a:t>). B</a:t>
            </a:r>
            <a:r>
              <a:rPr lang="en-US" sz="2000" dirty="0">
                <a:ln w="0"/>
                <a:solidFill>
                  <a:schemeClr val="bg1"/>
                </a:solidFill>
                <a:effectLst>
                  <a:outerShdw blurRad="38100" dist="19050" dir="2700000" algn="tl" rotWithShape="0">
                    <a:schemeClr val="dk1">
                      <a:alpha val="40000"/>
                    </a:schemeClr>
                  </a:outerShdw>
                </a:effectLst>
              </a:rPr>
              <a:t>ecause the second loop will execute n time </a:t>
            </a:r>
          </a:p>
          <a:p>
            <a:r>
              <a:rPr lang="en-US" sz="2000" dirty="0">
                <a:ln w="0"/>
                <a:solidFill>
                  <a:schemeClr val="bg1"/>
                </a:solidFill>
                <a:effectLst>
                  <a:outerShdw blurRad="38100" dist="19050" dir="2700000" algn="tl" rotWithShape="0">
                    <a:schemeClr val="dk1">
                      <a:alpha val="40000"/>
                    </a:schemeClr>
                  </a:outerShdw>
                </a:effectLst>
              </a:rPr>
              <a:t>     for every first n time loop.</a:t>
            </a:r>
          </a:p>
          <a:p>
            <a:endParaRPr lang="en-US" sz="1200" b="0" cap="none" spc="0" dirty="0">
              <a:ln w="0"/>
              <a:solidFill>
                <a:schemeClr val="bg1"/>
              </a:solidFill>
              <a:effectLst>
                <a:outerShdw blurRad="38100" dist="19050" dir="2700000" algn="tl" rotWithShape="0">
                  <a:schemeClr val="dk1">
                    <a:alpha val="40000"/>
                  </a:schemeClr>
                </a:outerShdw>
              </a:effectLst>
            </a:endParaRPr>
          </a:p>
          <a:p>
            <a:endPar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100" cap="none" spc="0" dirty="0">
              <a:ln w="0"/>
              <a:solidFill>
                <a:schemeClr val="accent5">
                  <a:lumMod val="40000"/>
                  <a:lumOff val="6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00415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animEffect transition="in" filter="fade">
                                      <p:cBhvr>
                                        <p:cTn id="11" dur="500"/>
                                        <p:tgtEl>
                                          <p:spTgt spid="13">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xEl>
                                              <p:pRg st="5" end="5"/>
                                            </p:txEl>
                                          </p:spTgt>
                                        </p:tgtEl>
                                        <p:attrNameLst>
                                          <p:attrName>style.visibility</p:attrName>
                                        </p:attrNameLst>
                                      </p:cBhvr>
                                      <p:to>
                                        <p:strVal val="visible"/>
                                      </p:to>
                                    </p:set>
                                    <p:animEffect transition="in" filter="fade">
                                      <p:cBhvr>
                                        <p:cTn id="14" dur="500"/>
                                        <p:tgtEl>
                                          <p:spTgt spid="13">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animEffect transition="in" filter="fade">
                                      <p:cBhvr>
                                        <p:cTn id="17" dur="500"/>
                                        <p:tgtEl>
                                          <p:spTgt spid="13">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xEl>
                                              <p:pRg st="7" end="7"/>
                                            </p:txEl>
                                          </p:spTgt>
                                        </p:tgtEl>
                                        <p:attrNameLst>
                                          <p:attrName>style.visibility</p:attrName>
                                        </p:attrNameLst>
                                      </p:cBhvr>
                                      <p:to>
                                        <p:strVal val="visible"/>
                                      </p:to>
                                    </p:set>
                                    <p:animEffect transition="in" filter="fade">
                                      <p:cBhvr>
                                        <p:cTn id="20" dur="500"/>
                                        <p:tgtEl>
                                          <p:spTgt spid="13">
                                            <p:txEl>
                                              <p:pRg st="7" end="7"/>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3">
                                            <p:txEl>
                                              <p:pRg st="10" end="10"/>
                                            </p:txEl>
                                          </p:spTgt>
                                        </p:tgtEl>
                                        <p:attrNameLst>
                                          <p:attrName>style.visibility</p:attrName>
                                        </p:attrNameLst>
                                      </p:cBhvr>
                                      <p:to>
                                        <p:strVal val="visible"/>
                                      </p:to>
                                    </p:set>
                                    <p:animEffect transition="in" filter="fade">
                                      <p:cBhvr>
                                        <p:cTn id="24" dur="500"/>
                                        <p:tgtEl>
                                          <p:spTgt spid="13">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11" end="11"/>
                                            </p:txEl>
                                          </p:spTgt>
                                        </p:tgtEl>
                                        <p:attrNameLst>
                                          <p:attrName>style.visibility</p:attrName>
                                        </p:attrNameLst>
                                      </p:cBhvr>
                                      <p:to>
                                        <p:strVal val="visible"/>
                                      </p:to>
                                    </p:set>
                                    <p:animEffect transition="in" filter="fade">
                                      <p:cBhvr>
                                        <p:cTn id="27" dur="500"/>
                                        <p:tgtEl>
                                          <p:spTgt spid="13">
                                            <p:txEl>
                                              <p:pRg st="11" end="1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12" end="12"/>
                                            </p:txEl>
                                          </p:spTgt>
                                        </p:tgtEl>
                                        <p:attrNameLst>
                                          <p:attrName>style.visibility</p:attrName>
                                        </p:attrNameLst>
                                      </p:cBhvr>
                                      <p:to>
                                        <p:strVal val="visible"/>
                                      </p:to>
                                    </p:set>
                                    <p:animEffect transition="in" filter="fade">
                                      <p:cBhvr>
                                        <p:cTn id="30" dur="500"/>
                                        <p:tgtEl>
                                          <p:spTgt spid="1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TITLE GOES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850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graphicFrame>
        <p:nvGraphicFramePr>
          <p:cNvPr id="10" name="Chart" descr="Circular chart">
            <a:extLst>
              <a:ext uri="{FF2B5EF4-FFF2-40B4-BE49-F238E27FC236}">
                <a16:creationId xmlns:a16="http://schemas.microsoft.com/office/drawing/2014/main" id="{0EB6D7F7-49BE-4D95-9DBA-99B2C7BD4949}"/>
              </a:ext>
            </a:extLst>
          </p:cNvPr>
          <p:cNvGraphicFramePr>
            <a:graphicFrameLocks noGrp="1"/>
          </p:cNvGraphicFramePr>
          <p:nvPr>
            <p:ph sz="quarter" idx="16"/>
          </p:nvPr>
        </p:nvGraphicFramePr>
        <p:xfrm>
          <a:off x="6400800" y="469900"/>
          <a:ext cx="5219700" cy="5918200"/>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ED283012-E559-4D67-A1F1-07C0DEE40216}"/>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69D39C07-CD0F-4304-9E26-F1075415EBEF}"/>
              </a:ext>
            </a:extLst>
          </p:cNvPr>
          <p:cNvSpPr>
            <a:spLocks noGrp="1"/>
          </p:cNvSpPr>
          <p:nvPr>
            <p:ph type="sldNum" sz="quarter" idx="18"/>
          </p:nvPr>
        </p:nvSpPr>
        <p:spPr/>
        <p:txBody>
          <a:bodyPr/>
          <a:lstStyle/>
          <a:p>
            <a:fld id="{8C2E478F-E849-4A8C-AF1F-CBCC78A7CBFA}" type="slidenum">
              <a:rPr lang="en-US" smtClean="0"/>
              <a:pPr/>
              <a:t>15</a:t>
            </a:fld>
            <a:endParaRPr lang="en-US" dirty="0"/>
          </a:p>
        </p:txBody>
      </p:sp>
      <p:pic>
        <p:nvPicPr>
          <p:cNvPr id="11" name="Picture 10">
            <a:extLst>
              <a:ext uri="{FF2B5EF4-FFF2-40B4-BE49-F238E27FC236}">
                <a16:creationId xmlns:a16="http://schemas.microsoft.com/office/drawing/2014/main" id="{4A4F996A-2917-46AF-834B-900DF808D97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3000"/>
                    </a14:imgEffect>
                  </a14:imgLayer>
                </a14:imgProps>
              </a:ext>
              <a:ext uri="{28A0092B-C50C-407E-A947-70E740481C1C}">
                <a14:useLocalDpi xmlns:a14="http://schemas.microsoft.com/office/drawing/2010/main" val="0"/>
              </a:ext>
            </a:extLst>
          </a:blip>
          <a:stretch>
            <a:fillRect/>
          </a:stretch>
        </p:blipFill>
        <p:spPr>
          <a:xfrm>
            <a:off x="-144462" y="-36548"/>
            <a:ext cx="12755452" cy="7008847"/>
          </a:xfrm>
          <a:prstGeom prst="rect">
            <a:avLst/>
          </a:prstGeom>
        </p:spPr>
      </p:pic>
      <p:sp>
        <p:nvSpPr>
          <p:cNvPr id="12" name="Rectangle 11">
            <a:extLst>
              <a:ext uri="{FF2B5EF4-FFF2-40B4-BE49-F238E27FC236}">
                <a16:creationId xmlns:a16="http://schemas.microsoft.com/office/drawing/2014/main" id="{141D853A-D061-4BAC-B743-7EE098D8ED9F}"/>
              </a:ext>
            </a:extLst>
          </p:cNvPr>
          <p:cNvSpPr/>
          <p:nvPr/>
        </p:nvSpPr>
        <p:spPr>
          <a:xfrm>
            <a:off x="747033" y="469900"/>
            <a:ext cx="10845800" cy="6146800"/>
          </a:xfrm>
          <a:prstGeom prst="rect">
            <a:avLst/>
          </a:prstGeom>
          <a:solidFill>
            <a:schemeClr val="tx1">
              <a:alpha val="65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Your text here</a:t>
            </a:r>
          </a:p>
          <a:p>
            <a:pPr algn="ctr"/>
            <a:endParaRPr lang="en-US" dirty="0"/>
          </a:p>
        </p:txBody>
      </p:sp>
      <p:sp>
        <p:nvSpPr>
          <p:cNvPr id="13" name="Rectangle 12">
            <a:extLst>
              <a:ext uri="{FF2B5EF4-FFF2-40B4-BE49-F238E27FC236}">
                <a16:creationId xmlns:a16="http://schemas.microsoft.com/office/drawing/2014/main" id="{7B869271-89B2-4E15-AF30-AB6CB3BDD06A}"/>
              </a:ext>
            </a:extLst>
          </p:cNvPr>
          <p:cNvSpPr/>
          <p:nvPr/>
        </p:nvSpPr>
        <p:spPr>
          <a:xfrm>
            <a:off x="1076294" y="842006"/>
            <a:ext cx="10664405" cy="4524315"/>
          </a:xfrm>
          <a:prstGeom prst="rect">
            <a:avLst/>
          </a:prstGeom>
          <a:noFill/>
        </p:spPr>
        <p:txBody>
          <a:bodyPr wrap="square" lIns="91440" tIns="45720" rIns="91440" bIns="45720">
            <a:spAutoFit/>
          </a:bodyPr>
          <a:lstStyle/>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 total_edges = 0;</a:t>
            </a: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for(i = 0 ; i &lt; n ; i++)</a:t>
            </a: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for(j = i + 1 ; j &lt; n ; j++)</a:t>
            </a: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if (graph[i][j] == 1)</a:t>
            </a: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total_edges++;                        // Counting edges //</a:t>
            </a:r>
          </a:p>
          <a:p>
            <a:endPar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nn-NO"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 total_degrees = 0;</a:t>
            </a: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for(i = 0 ; i &lt; n ; i++ )</a:t>
            </a: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for(j = 0 ; j &lt; n ; j++)</a:t>
            </a: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if (graph[i][j] == 1)</a:t>
            </a: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total_degrees++;                      // Computing degrees //</a:t>
            </a:r>
          </a:p>
          <a:p>
            <a:endPar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nn-NO"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 flag;</a:t>
            </a:r>
          </a:p>
          <a:p>
            <a:endPar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if(total_degrees == 2 * total_edges)         // Verifying Handshaking theorem //</a:t>
            </a: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flag = 1;</a:t>
            </a: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else</a:t>
            </a:r>
          </a:p>
          <a:p>
            <a:r>
              <a:rPr lang="nn-NO"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flag = 0;</a:t>
            </a:r>
            <a:endParaRPr lang="en-US" sz="1100" cap="none" spc="0" dirty="0">
              <a:ln w="0"/>
              <a:solidFill>
                <a:schemeClr val="accent5">
                  <a:lumMod val="40000"/>
                  <a:lumOff val="60000"/>
                </a:schemeClr>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7B2444A6-84AC-4000-BEAD-E88E2858D732}"/>
              </a:ext>
            </a:extLst>
          </p:cNvPr>
          <p:cNvSpPr/>
          <p:nvPr/>
        </p:nvSpPr>
        <p:spPr>
          <a:xfrm>
            <a:off x="6173797" y="741981"/>
            <a:ext cx="4905265" cy="1477328"/>
          </a:xfrm>
          <a:prstGeom prst="rect">
            <a:avLst/>
          </a:prstGeom>
          <a:noFill/>
        </p:spPr>
        <p:txBody>
          <a:bodyPr wrap="square" lIns="91440" tIns="45720" rIns="91440" bIns="45720">
            <a:spAutoFit/>
          </a:bodyPr>
          <a:lstStyle/>
          <a:p>
            <a:r>
              <a:rPr lang="en-US" b="0" cap="none" spc="0" dirty="0">
                <a:ln w="0"/>
                <a:solidFill>
                  <a:schemeClr val="bg1"/>
                </a:solidFill>
                <a:effectLst>
                  <a:outerShdw blurRad="38100" dist="19050" dir="2700000" algn="tl" rotWithShape="0">
                    <a:schemeClr val="dk1">
                      <a:alpha val="40000"/>
                    </a:schemeClr>
                  </a:outerShdw>
                </a:effectLst>
              </a:rPr>
              <a:t>For assignment </a:t>
            </a:r>
            <a:r>
              <a:rPr lang="en-US" dirty="0">
                <a:ln w="0"/>
                <a:solidFill>
                  <a:schemeClr val="bg1"/>
                </a:solidFill>
                <a:effectLst>
                  <a:outerShdw blurRad="38100" dist="19050" dir="2700000" algn="tl" rotWithShape="0">
                    <a:schemeClr val="dk1">
                      <a:alpha val="40000"/>
                    </a:schemeClr>
                  </a:outerShdw>
                </a:effectLst>
              </a:rPr>
              <a:t>k</a:t>
            </a:r>
            <a:r>
              <a:rPr lang="en-US" b="0" cap="none" spc="0" baseline="-25000" dirty="0">
                <a:ln w="0"/>
                <a:solidFill>
                  <a:schemeClr val="bg1"/>
                </a:solidFill>
                <a:effectLst>
                  <a:outerShdw blurRad="38100" dist="19050" dir="2700000" algn="tl" rotWithShape="0">
                    <a:schemeClr val="dk1">
                      <a:alpha val="40000"/>
                    </a:schemeClr>
                  </a:outerShdw>
                </a:effectLst>
              </a:rPr>
              <a:t>1</a:t>
            </a:r>
          </a:p>
          <a:p>
            <a:r>
              <a:rPr lang="en-US" dirty="0">
                <a:ln w="0"/>
                <a:solidFill>
                  <a:schemeClr val="bg1"/>
                </a:solidFill>
                <a:effectLst>
                  <a:outerShdw blurRad="38100" dist="19050" dir="2700000" algn="tl" rotWithShape="0">
                    <a:schemeClr val="dk1">
                      <a:alpha val="40000"/>
                    </a:schemeClr>
                  </a:outerShdw>
                </a:effectLst>
              </a:rPr>
              <a:t>For nested loop n(2n-1)</a:t>
            </a:r>
          </a:p>
          <a:p>
            <a:r>
              <a:rPr lang="en-US" dirty="0">
                <a:ln w="0"/>
                <a:solidFill>
                  <a:schemeClr val="bg1"/>
                </a:solidFill>
                <a:effectLst>
                  <a:outerShdw blurRad="38100" dist="19050" dir="2700000" algn="tl" rotWithShape="0">
                    <a:schemeClr val="dk1">
                      <a:alpha val="40000"/>
                    </a:schemeClr>
                  </a:outerShdw>
                </a:effectLst>
              </a:rPr>
              <a:t>For </a:t>
            </a:r>
            <a:r>
              <a:rPr lang="en-US" b="0" cap="none" spc="0" dirty="0">
                <a:ln w="0"/>
                <a:solidFill>
                  <a:schemeClr val="bg1"/>
                </a:solidFill>
                <a:effectLst>
                  <a:outerShdw blurRad="38100" dist="19050" dir="2700000" algn="tl" rotWithShape="0">
                    <a:schemeClr val="dk1">
                      <a:alpha val="40000"/>
                    </a:schemeClr>
                  </a:outerShdw>
                </a:effectLst>
              </a:rPr>
              <a:t>If statement </a:t>
            </a:r>
            <a:r>
              <a:rPr lang="en-US" dirty="0">
                <a:ln w="0"/>
                <a:solidFill>
                  <a:schemeClr val="bg1"/>
                </a:solidFill>
                <a:effectLst>
                  <a:outerShdw blurRad="38100" dist="19050" dir="2700000" algn="tl" rotWithShape="0">
                    <a:schemeClr val="dk1">
                      <a:alpha val="40000"/>
                    </a:schemeClr>
                  </a:outerShdw>
                </a:effectLst>
              </a:rPr>
              <a:t>k</a:t>
            </a:r>
            <a:r>
              <a:rPr lang="en-US" baseline="-25000" dirty="0">
                <a:ln w="0"/>
                <a:solidFill>
                  <a:schemeClr val="bg1"/>
                </a:solidFill>
                <a:effectLst>
                  <a:outerShdw blurRad="38100" dist="19050" dir="2700000" algn="tl" rotWithShape="0">
                    <a:schemeClr val="dk1">
                      <a:alpha val="40000"/>
                    </a:schemeClr>
                  </a:outerShdw>
                </a:effectLst>
              </a:rPr>
              <a:t>2</a:t>
            </a:r>
            <a:endParaRPr lang="en-US" b="0" cap="none" spc="0" dirty="0">
              <a:ln w="0"/>
              <a:solidFill>
                <a:schemeClr val="bg1"/>
              </a:solidFill>
              <a:effectLst>
                <a:outerShdw blurRad="38100" dist="19050" dir="2700000" algn="tl" rotWithShape="0">
                  <a:schemeClr val="dk1">
                    <a:alpha val="40000"/>
                  </a:schemeClr>
                </a:outerShdw>
              </a:effectLst>
            </a:endParaRPr>
          </a:p>
          <a:p>
            <a:r>
              <a:rPr lang="en-US" dirty="0">
                <a:ln w="0"/>
                <a:solidFill>
                  <a:schemeClr val="bg1"/>
                </a:solidFill>
                <a:effectLst>
                  <a:outerShdw blurRad="38100" dist="19050" dir="2700000" algn="tl" rotWithShape="0">
                    <a:schemeClr val="dk1">
                      <a:alpha val="40000"/>
                    </a:schemeClr>
                  </a:outerShdw>
                </a:effectLst>
              </a:rPr>
              <a:t>For Summation and assignment k</a:t>
            </a:r>
            <a:r>
              <a:rPr lang="en-US" baseline="-25000" dirty="0">
                <a:ln w="0"/>
                <a:solidFill>
                  <a:schemeClr val="bg1"/>
                </a:solidFill>
                <a:effectLst>
                  <a:outerShdw blurRad="38100" dist="19050" dir="2700000" algn="tl" rotWithShape="0">
                    <a:schemeClr val="dk1">
                      <a:alpha val="40000"/>
                    </a:schemeClr>
                  </a:outerShdw>
                </a:effectLst>
              </a:rPr>
              <a:t>3</a:t>
            </a:r>
            <a:endParaRPr lang="en-US" dirty="0">
              <a:ln w="0"/>
              <a:solidFill>
                <a:schemeClr val="bg1"/>
              </a:solidFill>
              <a:effectLst>
                <a:outerShdw blurRad="38100" dist="19050" dir="2700000" algn="tl" rotWithShape="0">
                  <a:schemeClr val="dk1">
                    <a:alpha val="40000"/>
                  </a:schemeClr>
                </a:outerShdw>
              </a:effectLst>
            </a:endParaRPr>
          </a:p>
          <a:p>
            <a:r>
              <a:rPr lang="en-US" dirty="0">
                <a:ln w="0"/>
                <a:solidFill>
                  <a:schemeClr val="bg1"/>
                </a:solidFill>
                <a:effectLst>
                  <a:outerShdw blurRad="38100" dist="19050" dir="2700000" algn="tl" rotWithShape="0">
                    <a:schemeClr val="dk1">
                      <a:alpha val="40000"/>
                    </a:schemeClr>
                  </a:outerShdw>
                </a:effectLst>
              </a:rPr>
              <a:t>T</a:t>
            </a:r>
            <a:r>
              <a:rPr lang="en-US" b="0" cap="none" spc="0" dirty="0">
                <a:ln w="0"/>
                <a:solidFill>
                  <a:schemeClr val="bg1"/>
                </a:solidFill>
                <a:effectLst>
                  <a:outerShdw blurRad="38100" dist="19050" dir="2700000" algn="tl" rotWithShape="0">
                    <a:schemeClr val="dk1">
                      <a:alpha val="40000"/>
                    </a:schemeClr>
                  </a:outerShdw>
                </a:effectLst>
              </a:rPr>
              <a:t>otal = </a:t>
            </a:r>
            <a:r>
              <a:rPr lang="en-US" dirty="0">
                <a:ln w="0"/>
                <a:solidFill>
                  <a:schemeClr val="bg1"/>
                </a:solidFill>
                <a:effectLst>
                  <a:outerShdw blurRad="38100" dist="19050" dir="2700000" algn="tl" rotWithShape="0">
                    <a:schemeClr val="dk1">
                      <a:alpha val="40000"/>
                    </a:schemeClr>
                  </a:outerShdw>
                </a:effectLst>
              </a:rPr>
              <a:t>k</a:t>
            </a:r>
            <a:r>
              <a:rPr lang="en-US" baseline="-25000" dirty="0">
                <a:ln w="0"/>
                <a:solidFill>
                  <a:schemeClr val="bg1"/>
                </a:solidFill>
                <a:effectLst>
                  <a:outerShdw blurRad="38100" dist="19050" dir="2700000" algn="tl" rotWithShape="0">
                    <a:schemeClr val="dk1">
                      <a:alpha val="40000"/>
                    </a:schemeClr>
                  </a:outerShdw>
                </a:effectLst>
              </a:rPr>
              <a:t>1</a:t>
            </a:r>
            <a:r>
              <a:rPr lang="en-US" b="0" cap="none" spc="0" dirty="0">
                <a:ln w="0"/>
                <a:solidFill>
                  <a:schemeClr val="bg1"/>
                </a:solidFill>
                <a:effectLst>
                  <a:outerShdw blurRad="38100" dist="19050" dir="2700000" algn="tl" rotWithShape="0">
                    <a:schemeClr val="dk1">
                      <a:alpha val="40000"/>
                    </a:schemeClr>
                  </a:outerShdw>
                </a:effectLst>
              </a:rPr>
              <a:t> + </a:t>
            </a:r>
            <a:r>
              <a:rPr lang="en-US" dirty="0">
                <a:ln w="0"/>
                <a:solidFill>
                  <a:schemeClr val="bg1"/>
                </a:solidFill>
                <a:effectLst>
                  <a:outerShdw blurRad="38100" dist="19050" dir="2700000" algn="tl" rotWithShape="0">
                    <a:schemeClr val="dk1">
                      <a:alpha val="40000"/>
                    </a:schemeClr>
                  </a:outerShdw>
                </a:effectLst>
              </a:rPr>
              <a:t>k</a:t>
            </a:r>
            <a:r>
              <a:rPr lang="en-US" baseline="-25000" dirty="0">
                <a:ln w="0"/>
                <a:solidFill>
                  <a:schemeClr val="bg1"/>
                </a:solidFill>
                <a:effectLst>
                  <a:outerShdw blurRad="38100" dist="19050" dir="2700000" algn="tl" rotWithShape="0">
                    <a:schemeClr val="dk1">
                      <a:alpha val="40000"/>
                    </a:schemeClr>
                  </a:outerShdw>
                </a:effectLst>
              </a:rPr>
              <a:t>0</a:t>
            </a:r>
            <a:r>
              <a:rPr lang="en-US" b="0" cap="none" spc="0" baseline="-25000" dirty="0">
                <a:ln w="0"/>
                <a:solidFill>
                  <a:schemeClr val="bg1"/>
                </a:solidFill>
                <a:effectLst>
                  <a:outerShdw blurRad="38100" dist="19050" dir="2700000" algn="tl" rotWithShape="0">
                    <a:schemeClr val="dk1">
                      <a:alpha val="40000"/>
                    </a:schemeClr>
                  </a:outerShdw>
                </a:effectLst>
              </a:rPr>
              <a:t> </a:t>
            </a:r>
            <a:r>
              <a:rPr lang="en-US" b="0" cap="none" spc="0" dirty="0">
                <a:ln w="0"/>
                <a:solidFill>
                  <a:schemeClr val="bg1"/>
                </a:solidFill>
                <a:effectLst>
                  <a:outerShdw blurRad="38100" dist="19050" dir="2700000" algn="tl" rotWithShape="0">
                    <a:schemeClr val="dk1">
                      <a:alpha val="40000"/>
                    </a:schemeClr>
                  </a:outerShdw>
                </a:effectLst>
              </a:rPr>
              <a:t>n(2n-1) + </a:t>
            </a:r>
            <a:r>
              <a:rPr lang="en-US" dirty="0">
                <a:ln w="0"/>
                <a:solidFill>
                  <a:schemeClr val="bg1"/>
                </a:solidFill>
                <a:effectLst>
                  <a:outerShdw blurRad="38100" dist="19050" dir="2700000" algn="tl" rotWithShape="0">
                    <a:schemeClr val="dk1">
                      <a:alpha val="40000"/>
                    </a:schemeClr>
                  </a:outerShdw>
                </a:effectLst>
              </a:rPr>
              <a:t>k</a:t>
            </a:r>
            <a:r>
              <a:rPr lang="en-US" baseline="-25000" dirty="0">
                <a:ln w="0"/>
                <a:solidFill>
                  <a:schemeClr val="bg1"/>
                </a:solidFill>
                <a:effectLst>
                  <a:outerShdw blurRad="38100" dist="19050" dir="2700000" algn="tl" rotWithShape="0">
                    <a:schemeClr val="dk1">
                      <a:alpha val="40000"/>
                    </a:schemeClr>
                  </a:outerShdw>
                </a:effectLst>
              </a:rPr>
              <a:t>2</a:t>
            </a:r>
            <a:r>
              <a:rPr lang="en-US" b="0" cap="none" spc="0" dirty="0">
                <a:ln w="0"/>
                <a:solidFill>
                  <a:schemeClr val="bg1"/>
                </a:solidFill>
                <a:effectLst>
                  <a:outerShdw blurRad="38100" dist="19050" dir="2700000" algn="tl" rotWithShape="0">
                    <a:schemeClr val="dk1">
                      <a:alpha val="40000"/>
                    </a:schemeClr>
                  </a:outerShdw>
                </a:effectLst>
              </a:rPr>
              <a:t> + </a:t>
            </a:r>
            <a:r>
              <a:rPr lang="en-US" dirty="0">
                <a:ln w="0"/>
                <a:solidFill>
                  <a:schemeClr val="bg1"/>
                </a:solidFill>
                <a:effectLst>
                  <a:outerShdw blurRad="38100" dist="19050" dir="2700000" algn="tl" rotWithShape="0">
                    <a:schemeClr val="dk1">
                      <a:alpha val="40000"/>
                    </a:schemeClr>
                  </a:outerShdw>
                </a:effectLst>
              </a:rPr>
              <a:t>k</a:t>
            </a:r>
            <a:r>
              <a:rPr lang="en-US" baseline="-25000" dirty="0">
                <a:ln w="0"/>
                <a:solidFill>
                  <a:schemeClr val="bg1"/>
                </a:solidFill>
                <a:effectLst>
                  <a:outerShdw blurRad="38100" dist="19050" dir="2700000" algn="tl" rotWithShape="0">
                    <a:schemeClr val="dk1">
                      <a:alpha val="40000"/>
                    </a:schemeClr>
                  </a:outerShdw>
                </a:effectLst>
              </a:rPr>
              <a:t>3</a:t>
            </a:r>
            <a:endParaRPr lang="en-US" b="0" cap="none" spc="0" dirty="0">
              <a:ln w="0"/>
              <a:solidFill>
                <a:schemeClr val="bg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10D7DA27-0E76-4694-8323-A9B53135479E}"/>
              </a:ext>
            </a:extLst>
          </p:cNvPr>
          <p:cNvSpPr/>
          <p:nvPr/>
        </p:nvSpPr>
        <p:spPr>
          <a:xfrm>
            <a:off x="6173797" y="2488105"/>
            <a:ext cx="4905265" cy="1477328"/>
          </a:xfrm>
          <a:prstGeom prst="rect">
            <a:avLst/>
          </a:prstGeom>
          <a:noFill/>
        </p:spPr>
        <p:txBody>
          <a:bodyPr wrap="square" lIns="91440" tIns="45720" rIns="91440" bIns="45720">
            <a:spAutoFit/>
          </a:bodyPr>
          <a:lstStyle/>
          <a:p>
            <a:r>
              <a:rPr lang="en-US" b="0" cap="none" spc="0" dirty="0">
                <a:ln w="0"/>
                <a:solidFill>
                  <a:schemeClr val="bg1"/>
                </a:solidFill>
                <a:effectLst>
                  <a:outerShdw blurRad="38100" dist="19050" dir="2700000" algn="tl" rotWithShape="0">
                    <a:schemeClr val="dk1">
                      <a:alpha val="40000"/>
                    </a:schemeClr>
                  </a:outerShdw>
                </a:effectLst>
              </a:rPr>
              <a:t>For assignment </a:t>
            </a:r>
            <a:r>
              <a:rPr lang="en-US" dirty="0">
                <a:ln w="0"/>
                <a:solidFill>
                  <a:schemeClr val="bg1"/>
                </a:solidFill>
                <a:effectLst>
                  <a:outerShdw blurRad="38100" dist="19050" dir="2700000" algn="tl" rotWithShape="0">
                    <a:schemeClr val="dk1">
                      <a:alpha val="40000"/>
                    </a:schemeClr>
                  </a:outerShdw>
                </a:effectLst>
              </a:rPr>
              <a:t>k</a:t>
            </a:r>
            <a:r>
              <a:rPr lang="en-US" baseline="-25000" dirty="0">
                <a:ln w="0"/>
                <a:solidFill>
                  <a:schemeClr val="bg1"/>
                </a:solidFill>
                <a:effectLst>
                  <a:outerShdw blurRad="38100" dist="19050" dir="2700000" algn="tl" rotWithShape="0">
                    <a:schemeClr val="dk1">
                      <a:alpha val="40000"/>
                    </a:schemeClr>
                  </a:outerShdw>
                </a:effectLst>
              </a:rPr>
              <a:t>4</a:t>
            </a:r>
            <a:endParaRPr lang="en-US" b="0" cap="none" spc="0" dirty="0">
              <a:ln w="0"/>
              <a:solidFill>
                <a:schemeClr val="bg1"/>
              </a:solidFill>
              <a:effectLst>
                <a:outerShdw blurRad="38100" dist="19050" dir="2700000" algn="tl" rotWithShape="0">
                  <a:schemeClr val="dk1">
                    <a:alpha val="40000"/>
                  </a:schemeClr>
                </a:outerShdw>
              </a:effectLst>
            </a:endParaRPr>
          </a:p>
          <a:p>
            <a:r>
              <a:rPr lang="en-US" dirty="0">
                <a:ln w="0"/>
                <a:solidFill>
                  <a:schemeClr val="bg1"/>
                </a:solidFill>
                <a:effectLst>
                  <a:outerShdw blurRad="38100" dist="19050" dir="2700000" algn="tl" rotWithShape="0">
                    <a:schemeClr val="dk1">
                      <a:alpha val="40000"/>
                    </a:schemeClr>
                  </a:outerShdw>
                </a:effectLst>
              </a:rPr>
              <a:t>For nested loop n(2n-1)</a:t>
            </a:r>
          </a:p>
          <a:p>
            <a:r>
              <a:rPr lang="en-US" dirty="0">
                <a:ln w="0"/>
                <a:solidFill>
                  <a:schemeClr val="bg1"/>
                </a:solidFill>
                <a:effectLst>
                  <a:outerShdw blurRad="38100" dist="19050" dir="2700000" algn="tl" rotWithShape="0">
                    <a:schemeClr val="dk1">
                      <a:alpha val="40000"/>
                    </a:schemeClr>
                  </a:outerShdw>
                </a:effectLst>
              </a:rPr>
              <a:t>For </a:t>
            </a:r>
            <a:r>
              <a:rPr lang="en-US" b="0" cap="none" spc="0" dirty="0">
                <a:ln w="0"/>
                <a:solidFill>
                  <a:schemeClr val="bg1"/>
                </a:solidFill>
                <a:effectLst>
                  <a:outerShdw blurRad="38100" dist="19050" dir="2700000" algn="tl" rotWithShape="0">
                    <a:schemeClr val="dk1">
                      <a:alpha val="40000"/>
                    </a:schemeClr>
                  </a:outerShdw>
                </a:effectLst>
              </a:rPr>
              <a:t>If statement k</a:t>
            </a:r>
            <a:r>
              <a:rPr lang="en-US" dirty="0">
                <a:ln w="0"/>
                <a:solidFill>
                  <a:schemeClr val="bg1"/>
                </a:solidFill>
                <a:effectLst>
                  <a:outerShdw blurRad="38100" dist="19050" dir="2700000" algn="tl" rotWithShape="0">
                    <a:schemeClr val="dk1">
                      <a:alpha val="40000"/>
                    </a:schemeClr>
                  </a:outerShdw>
                </a:effectLst>
              </a:rPr>
              <a:t> k</a:t>
            </a:r>
            <a:r>
              <a:rPr lang="en-US" b="0" cap="none" spc="0" baseline="-25000" dirty="0">
                <a:ln w="0"/>
                <a:solidFill>
                  <a:schemeClr val="bg1"/>
                </a:solidFill>
                <a:effectLst>
                  <a:outerShdw blurRad="38100" dist="19050" dir="2700000" algn="tl" rotWithShape="0">
                    <a:schemeClr val="dk1">
                      <a:alpha val="40000"/>
                    </a:schemeClr>
                  </a:outerShdw>
                </a:effectLst>
              </a:rPr>
              <a:t>5</a:t>
            </a:r>
            <a:endParaRPr lang="en-US" b="0" cap="none" spc="0" dirty="0">
              <a:ln w="0"/>
              <a:solidFill>
                <a:schemeClr val="bg1"/>
              </a:solidFill>
              <a:effectLst>
                <a:outerShdw blurRad="38100" dist="19050" dir="2700000" algn="tl" rotWithShape="0">
                  <a:schemeClr val="dk1">
                    <a:alpha val="40000"/>
                  </a:schemeClr>
                </a:outerShdw>
              </a:effectLst>
            </a:endParaRPr>
          </a:p>
          <a:p>
            <a:r>
              <a:rPr lang="en-US" dirty="0">
                <a:ln w="0"/>
                <a:solidFill>
                  <a:schemeClr val="bg1"/>
                </a:solidFill>
                <a:effectLst>
                  <a:outerShdw blurRad="38100" dist="19050" dir="2700000" algn="tl" rotWithShape="0">
                    <a:schemeClr val="dk1">
                      <a:alpha val="40000"/>
                    </a:schemeClr>
                  </a:outerShdw>
                </a:effectLst>
              </a:rPr>
              <a:t>For Summation and assignment k</a:t>
            </a:r>
            <a:r>
              <a:rPr lang="en-US" baseline="-25000" dirty="0">
                <a:ln w="0"/>
                <a:solidFill>
                  <a:schemeClr val="bg1"/>
                </a:solidFill>
                <a:effectLst>
                  <a:outerShdw blurRad="38100" dist="19050" dir="2700000" algn="tl" rotWithShape="0">
                    <a:schemeClr val="dk1">
                      <a:alpha val="40000"/>
                    </a:schemeClr>
                  </a:outerShdw>
                </a:effectLst>
              </a:rPr>
              <a:t>6</a:t>
            </a:r>
            <a:endParaRPr lang="en-US" dirty="0">
              <a:ln w="0"/>
              <a:solidFill>
                <a:schemeClr val="bg1"/>
              </a:solidFill>
              <a:effectLst>
                <a:outerShdw blurRad="38100" dist="19050" dir="2700000" algn="tl" rotWithShape="0">
                  <a:schemeClr val="dk1">
                    <a:alpha val="40000"/>
                  </a:schemeClr>
                </a:outerShdw>
              </a:effectLst>
            </a:endParaRPr>
          </a:p>
          <a:p>
            <a:r>
              <a:rPr lang="en-US" dirty="0">
                <a:ln w="0"/>
                <a:solidFill>
                  <a:schemeClr val="bg1"/>
                </a:solidFill>
                <a:effectLst>
                  <a:outerShdw blurRad="38100" dist="19050" dir="2700000" algn="tl" rotWithShape="0">
                    <a:schemeClr val="dk1">
                      <a:alpha val="40000"/>
                    </a:schemeClr>
                  </a:outerShdw>
                </a:effectLst>
              </a:rPr>
              <a:t>T</a:t>
            </a:r>
            <a:r>
              <a:rPr lang="en-US" b="0" cap="none" spc="0" dirty="0">
                <a:ln w="0"/>
                <a:solidFill>
                  <a:schemeClr val="bg1"/>
                </a:solidFill>
                <a:effectLst>
                  <a:outerShdw blurRad="38100" dist="19050" dir="2700000" algn="tl" rotWithShape="0">
                    <a:schemeClr val="dk1">
                      <a:alpha val="40000"/>
                    </a:schemeClr>
                  </a:outerShdw>
                </a:effectLst>
              </a:rPr>
              <a:t>otal = </a:t>
            </a:r>
            <a:r>
              <a:rPr lang="en-US" dirty="0">
                <a:ln w="0"/>
                <a:solidFill>
                  <a:schemeClr val="bg1"/>
                </a:solidFill>
                <a:effectLst>
                  <a:outerShdw blurRad="38100" dist="19050" dir="2700000" algn="tl" rotWithShape="0">
                    <a:schemeClr val="dk1">
                      <a:alpha val="40000"/>
                    </a:schemeClr>
                  </a:outerShdw>
                </a:effectLst>
              </a:rPr>
              <a:t>k</a:t>
            </a:r>
            <a:r>
              <a:rPr lang="en-US" baseline="-25000" dirty="0">
                <a:ln w="0"/>
                <a:solidFill>
                  <a:schemeClr val="bg1"/>
                </a:solidFill>
                <a:effectLst>
                  <a:outerShdw blurRad="38100" dist="19050" dir="2700000" algn="tl" rotWithShape="0">
                    <a:schemeClr val="dk1">
                      <a:alpha val="40000"/>
                    </a:schemeClr>
                  </a:outerShdw>
                </a:effectLst>
              </a:rPr>
              <a:t>4</a:t>
            </a:r>
            <a:r>
              <a:rPr lang="en-US" b="0" cap="none" spc="0" dirty="0">
                <a:ln w="0"/>
                <a:solidFill>
                  <a:schemeClr val="bg1"/>
                </a:solidFill>
                <a:effectLst>
                  <a:outerShdw blurRad="38100" dist="19050" dir="2700000" algn="tl" rotWithShape="0">
                    <a:schemeClr val="dk1">
                      <a:alpha val="40000"/>
                    </a:schemeClr>
                  </a:outerShdw>
                </a:effectLst>
              </a:rPr>
              <a:t> + </a:t>
            </a:r>
            <a:r>
              <a:rPr lang="en-US" dirty="0">
                <a:ln w="0"/>
                <a:solidFill>
                  <a:schemeClr val="bg1"/>
                </a:solidFill>
                <a:effectLst>
                  <a:outerShdw blurRad="38100" dist="19050" dir="2700000" algn="tl" rotWithShape="0">
                    <a:schemeClr val="dk1">
                      <a:alpha val="40000"/>
                    </a:schemeClr>
                  </a:outerShdw>
                </a:effectLst>
              </a:rPr>
              <a:t>k</a:t>
            </a:r>
            <a:r>
              <a:rPr lang="en-US" b="0" cap="none" spc="0" baseline="-25000" dirty="0">
                <a:ln w="0"/>
                <a:solidFill>
                  <a:schemeClr val="bg1"/>
                </a:solidFill>
                <a:effectLst>
                  <a:outerShdw blurRad="38100" dist="19050" dir="2700000" algn="tl" rotWithShape="0">
                    <a:schemeClr val="dk1">
                      <a:alpha val="40000"/>
                    </a:schemeClr>
                  </a:outerShdw>
                </a:effectLst>
              </a:rPr>
              <a:t>7 </a:t>
            </a:r>
            <a:r>
              <a:rPr lang="en-US" b="0" cap="none" spc="0" dirty="0">
                <a:ln w="0"/>
                <a:solidFill>
                  <a:schemeClr val="bg1"/>
                </a:solidFill>
                <a:effectLst>
                  <a:outerShdw blurRad="38100" dist="19050" dir="2700000" algn="tl" rotWithShape="0">
                    <a:schemeClr val="dk1">
                      <a:alpha val="40000"/>
                    </a:schemeClr>
                  </a:outerShdw>
                </a:effectLst>
              </a:rPr>
              <a:t>n(2n-1) + </a:t>
            </a:r>
            <a:r>
              <a:rPr lang="en-US" dirty="0">
                <a:ln w="0"/>
                <a:solidFill>
                  <a:schemeClr val="bg1"/>
                </a:solidFill>
                <a:effectLst>
                  <a:outerShdw blurRad="38100" dist="19050" dir="2700000" algn="tl" rotWithShape="0">
                    <a:schemeClr val="dk1">
                      <a:alpha val="40000"/>
                    </a:schemeClr>
                  </a:outerShdw>
                </a:effectLst>
              </a:rPr>
              <a:t>k</a:t>
            </a:r>
            <a:r>
              <a:rPr lang="en-US" baseline="-25000" dirty="0">
                <a:ln w="0"/>
                <a:solidFill>
                  <a:schemeClr val="bg1"/>
                </a:solidFill>
                <a:effectLst>
                  <a:outerShdw blurRad="38100" dist="19050" dir="2700000" algn="tl" rotWithShape="0">
                    <a:schemeClr val="dk1">
                      <a:alpha val="40000"/>
                    </a:schemeClr>
                  </a:outerShdw>
                </a:effectLst>
              </a:rPr>
              <a:t>5</a:t>
            </a:r>
            <a:r>
              <a:rPr lang="en-US" b="0" cap="none" spc="0" dirty="0">
                <a:ln w="0"/>
                <a:solidFill>
                  <a:schemeClr val="bg1"/>
                </a:solidFill>
                <a:effectLst>
                  <a:outerShdw blurRad="38100" dist="19050" dir="2700000" algn="tl" rotWithShape="0">
                    <a:schemeClr val="dk1">
                      <a:alpha val="40000"/>
                    </a:schemeClr>
                  </a:outerShdw>
                </a:effectLst>
              </a:rPr>
              <a:t> + </a:t>
            </a:r>
            <a:r>
              <a:rPr lang="en-US" dirty="0">
                <a:ln w="0"/>
                <a:solidFill>
                  <a:schemeClr val="bg1"/>
                </a:solidFill>
                <a:effectLst>
                  <a:outerShdw blurRad="38100" dist="19050" dir="2700000" algn="tl" rotWithShape="0">
                    <a:schemeClr val="dk1">
                      <a:alpha val="40000"/>
                    </a:schemeClr>
                  </a:outerShdw>
                </a:effectLst>
              </a:rPr>
              <a:t>k</a:t>
            </a:r>
            <a:r>
              <a:rPr lang="en-US" baseline="-25000" dirty="0">
                <a:ln w="0"/>
                <a:solidFill>
                  <a:schemeClr val="bg1"/>
                </a:solidFill>
                <a:effectLst>
                  <a:outerShdw blurRad="38100" dist="19050" dir="2700000" algn="tl" rotWithShape="0">
                    <a:schemeClr val="dk1">
                      <a:alpha val="40000"/>
                    </a:schemeClr>
                  </a:outerShdw>
                </a:effectLst>
              </a:rPr>
              <a:t>6</a:t>
            </a:r>
            <a:endParaRPr lang="en-US" b="0" cap="none" spc="0" dirty="0">
              <a:ln w="0"/>
              <a:solidFill>
                <a:schemeClr val="bg1"/>
              </a:solidFill>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5A5A6D13-3D01-4AAB-8D7D-074CE5A0CFD9}"/>
              </a:ext>
            </a:extLst>
          </p:cNvPr>
          <p:cNvSpPr/>
          <p:nvPr/>
        </p:nvSpPr>
        <p:spPr>
          <a:xfrm>
            <a:off x="6169933" y="4315526"/>
            <a:ext cx="4905265" cy="646331"/>
          </a:xfrm>
          <a:prstGeom prst="rect">
            <a:avLst/>
          </a:prstGeom>
          <a:noFill/>
        </p:spPr>
        <p:txBody>
          <a:bodyPr wrap="square" lIns="91440" tIns="45720" rIns="91440" bIns="45720">
            <a:spAutoFit/>
          </a:bodyPr>
          <a:lstStyle/>
          <a:p>
            <a:r>
              <a:rPr lang="en-US" dirty="0">
                <a:ln w="0"/>
                <a:solidFill>
                  <a:schemeClr val="bg1"/>
                </a:solidFill>
                <a:effectLst>
                  <a:outerShdw blurRad="38100" dist="19050" dir="2700000" algn="tl" rotWithShape="0">
                    <a:schemeClr val="dk1">
                      <a:alpha val="40000"/>
                    </a:schemeClr>
                  </a:outerShdw>
                </a:effectLst>
              </a:rPr>
              <a:t>For </a:t>
            </a:r>
            <a:r>
              <a:rPr lang="en-US" b="0" cap="none" spc="0" dirty="0">
                <a:ln w="0"/>
                <a:solidFill>
                  <a:schemeClr val="bg1"/>
                </a:solidFill>
                <a:effectLst>
                  <a:outerShdw blurRad="38100" dist="19050" dir="2700000" algn="tl" rotWithShape="0">
                    <a:schemeClr val="dk1">
                      <a:alpha val="40000"/>
                    </a:schemeClr>
                  </a:outerShdw>
                </a:effectLst>
              </a:rPr>
              <a:t>If statement </a:t>
            </a:r>
            <a:r>
              <a:rPr lang="en-US" dirty="0">
                <a:ln w="0"/>
                <a:solidFill>
                  <a:schemeClr val="bg1"/>
                </a:solidFill>
                <a:effectLst>
                  <a:outerShdw blurRad="38100" dist="19050" dir="2700000" algn="tl" rotWithShape="0">
                    <a:schemeClr val="dk1">
                      <a:alpha val="40000"/>
                    </a:schemeClr>
                  </a:outerShdw>
                </a:effectLst>
              </a:rPr>
              <a:t>k</a:t>
            </a:r>
            <a:r>
              <a:rPr lang="en-US" baseline="-25000" dirty="0">
                <a:ln w="0"/>
                <a:solidFill>
                  <a:schemeClr val="bg1"/>
                </a:solidFill>
                <a:effectLst>
                  <a:outerShdw blurRad="38100" dist="19050" dir="2700000" algn="tl" rotWithShape="0">
                    <a:schemeClr val="dk1">
                      <a:alpha val="40000"/>
                    </a:schemeClr>
                  </a:outerShdw>
                </a:effectLst>
              </a:rPr>
              <a:t>8</a:t>
            </a:r>
            <a:endParaRPr lang="en-US" b="0" cap="none" spc="0" baseline="-25000" dirty="0">
              <a:ln w="0"/>
              <a:solidFill>
                <a:schemeClr val="bg1"/>
              </a:solidFill>
              <a:effectLst>
                <a:outerShdw blurRad="38100" dist="19050" dir="2700000" algn="tl" rotWithShape="0">
                  <a:schemeClr val="dk1">
                    <a:alpha val="40000"/>
                  </a:schemeClr>
                </a:outerShdw>
              </a:effectLst>
            </a:endParaRPr>
          </a:p>
          <a:p>
            <a:r>
              <a:rPr lang="en-US" dirty="0">
                <a:ln w="0"/>
                <a:solidFill>
                  <a:schemeClr val="bg1"/>
                </a:solidFill>
                <a:effectLst>
                  <a:outerShdw blurRad="38100" dist="19050" dir="2700000" algn="tl" rotWithShape="0">
                    <a:schemeClr val="dk1">
                      <a:alpha val="40000"/>
                    </a:schemeClr>
                  </a:outerShdw>
                </a:effectLst>
              </a:rPr>
              <a:t>T</a:t>
            </a:r>
            <a:r>
              <a:rPr lang="en-US" b="0" cap="none" spc="0" dirty="0">
                <a:ln w="0"/>
                <a:solidFill>
                  <a:schemeClr val="bg1"/>
                </a:solidFill>
                <a:effectLst>
                  <a:outerShdw blurRad="38100" dist="19050" dir="2700000" algn="tl" rotWithShape="0">
                    <a:schemeClr val="dk1">
                      <a:alpha val="40000"/>
                    </a:schemeClr>
                  </a:outerShdw>
                </a:effectLst>
              </a:rPr>
              <a:t>otal = </a:t>
            </a:r>
            <a:r>
              <a:rPr lang="en-US" dirty="0">
                <a:ln w="0"/>
                <a:solidFill>
                  <a:schemeClr val="bg1"/>
                </a:solidFill>
                <a:effectLst>
                  <a:outerShdw blurRad="38100" dist="19050" dir="2700000" algn="tl" rotWithShape="0">
                    <a:schemeClr val="dk1">
                      <a:alpha val="40000"/>
                    </a:schemeClr>
                  </a:outerShdw>
                </a:effectLst>
              </a:rPr>
              <a:t>k</a:t>
            </a:r>
            <a:r>
              <a:rPr lang="en-US" baseline="-25000" dirty="0">
                <a:ln w="0"/>
                <a:solidFill>
                  <a:schemeClr val="bg1"/>
                </a:solidFill>
                <a:effectLst>
                  <a:outerShdw blurRad="38100" dist="19050" dir="2700000" algn="tl" rotWithShape="0">
                    <a:schemeClr val="dk1">
                      <a:alpha val="40000"/>
                    </a:schemeClr>
                  </a:outerShdw>
                </a:effectLst>
              </a:rPr>
              <a:t>8</a:t>
            </a:r>
            <a:endParaRPr lang="en-US" b="0" cap="none" spc="0" dirty="0">
              <a:ln w="0"/>
              <a:solidFill>
                <a:schemeClr val="bg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F3FD19DD-965D-4DFE-8C14-6044E6BC08CA}"/>
              </a:ext>
            </a:extLst>
          </p:cNvPr>
          <p:cNvSpPr/>
          <p:nvPr/>
        </p:nvSpPr>
        <p:spPr>
          <a:xfrm>
            <a:off x="983008" y="5444616"/>
            <a:ext cx="10637492" cy="1015663"/>
          </a:xfrm>
          <a:prstGeom prst="rect">
            <a:avLst/>
          </a:prstGeom>
          <a:noFill/>
        </p:spPr>
        <p:txBody>
          <a:bodyPr wrap="square" lIns="91440" tIns="45720" rIns="91440" bIns="45720">
            <a:spAutoFit/>
          </a:bodyPr>
          <a:lstStyle/>
          <a:p>
            <a:r>
              <a:rPr lang="en-US" sz="2000" cap="none" spc="0" dirty="0">
                <a:ln w="0"/>
                <a:solidFill>
                  <a:schemeClr val="bg1"/>
                </a:solidFill>
                <a:effectLst>
                  <a:outerShdw blurRad="38100" dist="19050" dir="2700000" algn="tl" rotWithShape="0">
                    <a:schemeClr val="dk1">
                      <a:alpha val="40000"/>
                    </a:schemeClr>
                  </a:outerShdw>
                </a:effectLst>
              </a:rPr>
              <a:t>For total time = </a:t>
            </a:r>
            <a:r>
              <a:rPr lang="en-US" sz="2000" dirty="0">
                <a:ln w="0"/>
                <a:solidFill>
                  <a:schemeClr val="bg1"/>
                </a:solidFill>
                <a:effectLst>
                  <a:outerShdw blurRad="38100" dist="19050" dir="2700000" algn="tl" rotWithShape="0">
                    <a:schemeClr val="dk1">
                      <a:alpha val="40000"/>
                    </a:schemeClr>
                  </a:outerShdw>
                </a:effectLst>
              </a:rPr>
              <a:t>k</a:t>
            </a:r>
            <a:r>
              <a:rPr lang="en-US" sz="2000" baseline="-25000" dirty="0">
                <a:ln w="0"/>
                <a:solidFill>
                  <a:schemeClr val="bg1"/>
                </a:solidFill>
                <a:effectLst>
                  <a:outerShdw blurRad="38100" dist="19050" dir="2700000" algn="tl" rotWithShape="0">
                    <a:schemeClr val="dk1">
                      <a:alpha val="40000"/>
                    </a:schemeClr>
                  </a:outerShdw>
                </a:effectLst>
              </a:rPr>
              <a:t>1</a:t>
            </a:r>
            <a:r>
              <a:rPr lang="en-US" sz="2000" cap="none" spc="0" dirty="0">
                <a:ln w="0"/>
                <a:solidFill>
                  <a:schemeClr val="bg1"/>
                </a:solidFill>
                <a:effectLst>
                  <a:outerShdw blurRad="38100" dist="19050" dir="2700000" algn="tl" rotWithShape="0">
                    <a:schemeClr val="dk1">
                      <a:alpha val="40000"/>
                    </a:schemeClr>
                  </a:outerShdw>
                </a:effectLst>
              </a:rPr>
              <a:t> + </a:t>
            </a:r>
            <a:r>
              <a:rPr lang="en-US" sz="2000" dirty="0">
                <a:ln w="0"/>
                <a:solidFill>
                  <a:schemeClr val="bg1"/>
                </a:solidFill>
                <a:effectLst>
                  <a:outerShdw blurRad="38100" dist="19050" dir="2700000" algn="tl" rotWithShape="0">
                    <a:schemeClr val="dk1">
                      <a:alpha val="40000"/>
                    </a:schemeClr>
                  </a:outerShdw>
                </a:effectLst>
              </a:rPr>
              <a:t>k</a:t>
            </a:r>
            <a:r>
              <a:rPr lang="en-US" sz="2000" baseline="-25000" dirty="0">
                <a:ln w="0"/>
                <a:solidFill>
                  <a:schemeClr val="bg1"/>
                </a:solidFill>
                <a:effectLst>
                  <a:outerShdw blurRad="38100" dist="19050" dir="2700000" algn="tl" rotWithShape="0">
                    <a:schemeClr val="dk1">
                      <a:alpha val="40000"/>
                    </a:schemeClr>
                  </a:outerShdw>
                </a:effectLst>
              </a:rPr>
              <a:t>0</a:t>
            </a:r>
            <a:r>
              <a:rPr lang="en-US" sz="2000" cap="none" spc="0" baseline="-25000" dirty="0">
                <a:ln w="0"/>
                <a:solidFill>
                  <a:schemeClr val="bg1"/>
                </a:solidFill>
                <a:effectLst>
                  <a:outerShdw blurRad="38100" dist="19050" dir="2700000" algn="tl" rotWithShape="0">
                    <a:schemeClr val="dk1">
                      <a:alpha val="40000"/>
                    </a:schemeClr>
                  </a:outerShdw>
                </a:effectLst>
              </a:rPr>
              <a:t> </a:t>
            </a:r>
            <a:r>
              <a:rPr lang="en-US" sz="2000" cap="none" spc="0" dirty="0">
                <a:ln w="0"/>
                <a:solidFill>
                  <a:schemeClr val="bg1"/>
                </a:solidFill>
                <a:effectLst>
                  <a:outerShdw blurRad="38100" dist="19050" dir="2700000" algn="tl" rotWithShape="0">
                    <a:schemeClr val="dk1">
                      <a:alpha val="40000"/>
                    </a:schemeClr>
                  </a:outerShdw>
                </a:effectLst>
              </a:rPr>
              <a:t>n(2n-1) + </a:t>
            </a:r>
            <a:r>
              <a:rPr lang="en-US" sz="2000" dirty="0">
                <a:ln w="0"/>
                <a:solidFill>
                  <a:schemeClr val="bg1"/>
                </a:solidFill>
                <a:effectLst>
                  <a:outerShdw blurRad="38100" dist="19050" dir="2700000" algn="tl" rotWithShape="0">
                    <a:schemeClr val="dk1">
                      <a:alpha val="40000"/>
                    </a:schemeClr>
                  </a:outerShdw>
                </a:effectLst>
              </a:rPr>
              <a:t>k</a:t>
            </a:r>
            <a:r>
              <a:rPr lang="en-US" sz="2000" baseline="-25000" dirty="0">
                <a:ln w="0"/>
                <a:solidFill>
                  <a:schemeClr val="bg1"/>
                </a:solidFill>
                <a:effectLst>
                  <a:outerShdw blurRad="38100" dist="19050" dir="2700000" algn="tl" rotWithShape="0">
                    <a:schemeClr val="dk1">
                      <a:alpha val="40000"/>
                    </a:schemeClr>
                  </a:outerShdw>
                </a:effectLst>
              </a:rPr>
              <a:t>2</a:t>
            </a:r>
            <a:r>
              <a:rPr lang="en-US" sz="2000" cap="none" spc="0" dirty="0">
                <a:ln w="0"/>
                <a:solidFill>
                  <a:schemeClr val="bg1"/>
                </a:solidFill>
                <a:effectLst>
                  <a:outerShdw blurRad="38100" dist="19050" dir="2700000" algn="tl" rotWithShape="0">
                    <a:schemeClr val="dk1">
                      <a:alpha val="40000"/>
                    </a:schemeClr>
                  </a:outerShdw>
                </a:effectLst>
              </a:rPr>
              <a:t> + </a:t>
            </a:r>
            <a:r>
              <a:rPr lang="en-US" sz="2000" dirty="0">
                <a:ln w="0"/>
                <a:solidFill>
                  <a:schemeClr val="bg1"/>
                </a:solidFill>
                <a:effectLst>
                  <a:outerShdw blurRad="38100" dist="19050" dir="2700000" algn="tl" rotWithShape="0">
                    <a:schemeClr val="dk1">
                      <a:alpha val="40000"/>
                    </a:schemeClr>
                  </a:outerShdw>
                </a:effectLst>
              </a:rPr>
              <a:t>k</a:t>
            </a:r>
            <a:r>
              <a:rPr lang="en-US" sz="2000" baseline="-25000" dirty="0">
                <a:ln w="0"/>
                <a:solidFill>
                  <a:schemeClr val="bg1"/>
                </a:solidFill>
                <a:effectLst>
                  <a:outerShdw blurRad="38100" dist="19050" dir="2700000" algn="tl" rotWithShape="0">
                    <a:schemeClr val="dk1">
                      <a:alpha val="40000"/>
                    </a:schemeClr>
                  </a:outerShdw>
                </a:effectLst>
              </a:rPr>
              <a:t>4</a:t>
            </a:r>
            <a:r>
              <a:rPr lang="en-US" sz="2000" cap="none" spc="0" dirty="0">
                <a:ln w="0"/>
                <a:solidFill>
                  <a:schemeClr val="bg1"/>
                </a:solidFill>
                <a:effectLst>
                  <a:outerShdw blurRad="38100" dist="19050" dir="2700000" algn="tl" rotWithShape="0">
                    <a:schemeClr val="dk1">
                      <a:alpha val="40000"/>
                    </a:schemeClr>
                  </a:outerShdw>
                </a:effectLst>
              </a:rPr>
              <a:t> + </a:t>
            </a:r>
            <a:r>
              <a:rPr lang="en-US" sz="2000" dirty="0">
                <a:ln w="0"/>
                <a:solidFill>
                  <a:schemeClr val="bg1"/>
                </a:solidFill>
                <a:effectLst>
                  <a:outerShdw blurRad="38100" dist="19050" dir="2700000" algn="tl" rotWithShape="0">
                    <a:schemeClr val="dk1">
                      <a:alpha val="40000"/>
                    </a:schemeClr>
                  </a:outerShdw>
                </a:effectLst>
              </a:rPr>
              <a:t>k</a:t>
            </a:r>
            <a:r>
              <a:rPr lang="en-US" sz="2000" cap="none" spc="0" baseline="-25000" dirty="0">
                <a:ln w="0"/>
                <a:solidFill>
                  <a:schemeClr val="bg1"/>
                </a:solidFill>
                <a:effectLst>
                  <a:outerShdw blurRad="38100" dist="19050" dir="2700000" algn="tl" rotWithShape="0">
                    <a:schemeClr val="dk1">
                      <a:alpha val="40000"/>
                    </a:schemeClr>
                  </a:outerShdw>
                </a:effectLst>
              </a:rPr>
              <a:t>7 </a:t>
            </a:r>
            <a:r>
              <a:rPr lang="en-US" sz="2000" cap="none" spc="0" dirty="0">
                <a:ln w="0"/>
                <a:solidFill>
                  <a:schemeClr val="bg1"/>
                </a:solidFill>
                <a:effectLst>
                  <a:outerShdw blurRad="38100" dist="19050" dir="2700000" algn="tl" rotWithShape="0">
                    <a:schemeClr val="dk1">
                      <a:alpha val="40000"/>
                    </a:schemeClr>
                  </a:outerShdw>
                </a:effectLst>
              </a:rPr>
              <a:t>n(2n-1) + </a:t>
            </a:r>
            <a:r>
              <a:rPr lang="en-US" sz="2000" dirty="0">
                <a:ln w="0"/>
                <a:solidFill>
                  <a:schemeClr val="bg1"/>
                </a:solidFill>
                <a:effectLst>
                  <a:outerShdw blurRad="38100" dist="19050" dir="2700000" algn="tl" rotWithShape="0">
                    <a:schemeClr val="dk1">
                      <a:alpha val="40000"/>
                    </a:schemeClr>
                  </a:outerShdw>
                </a:effectLst>
              </a:rPr>
              <a:t>k</a:t>
            </a:r>
            <a:r>
              <a:rPr lang="en-US" sz="2000" baseline="-25000" dirty="0">
                <a:ln w="0"/>
                <a:solidFill>
                  <a:schemeClr val="bg1"/>
                </a:solidFill>
                <a:effectLst>
                  <a:outerShdw blurRad="38100" dist="19050" dir="2700000" algn="tl" rotWithShape="0">
                    <a:schemeClr val="dk1">
                      <a:alpha val="40000"/>
                    </a:schemeClr>
                  </a:outerShdw>
                </a:effectLst>
              </a:rPr>
              <a:t>5</a:t>
            </a:r>
            <a:r>
              <a:rPr lang="en-US" sz="2000" cap="none" spc="0" dirty="0">
                <a:ln w="0"/>
                <a:solidFill>
                  <a:schemeClr val="bg1"/>
                </a:solidFill>
                <a:effectLst>
                  <a:outerShdw blurRad="38100" dist="19050" dir="2700000" algn="tl" rotWithShape="0">
                    <a:schemeClr val="dk1">
                      <a:alpha val="40000"/>
                    </a:schemeClr>
                  </a:outerShdw>
                </a:effectLst>
              </a:rPr>
              <a:t> +</a:t>
            </a:r>
            <a:r>
              <a:rPr lang="en-US" sz="2000" dirty="0">
                <a:ln w="0"/>
                <a:solidFill>
                  <a:schemeClr val="bg1"/>
                </a:solidFill>
                <a:effectLst>
                  <a:outerShdw blurRad="38100" dist="19050" dir="2700000" algn="tl" rotWithShape="0">
                    <a:schemeClr val="dk1">
                      <a:alpha val="40000"/>
                    </a:schemeClr>
                  </a:outerShdw>
                </a:effectLst>
              </a:rPr>
              <a:t> k</a:t>
            </a:r>
            <a:r>
              <a:rPr lang="en-US" sz="2000" baseline="-25000" dirty="0">
                <a:ln w="0"/>
                <a:solidFill>
                  <a:schemeClr val="bg1"/>
                </a:solidFill>
                <a:effectLst>
                  <a:outerShdw blurRad="38100" dist="19050" dir="2700000" algn="tl" rotWithShape="0">
                    <a:schemeClr val="dk1">
                      <a:alpha val="40000"/>
                    </a:schemeClr>
                  </a:outerShdw>
                </a:effectLst>
              </a:rPr>
              <a:t>6</a:t>
            </a:r>
            <a:r>
              <a:rPr lang="en-US" sz="2000" cap="none" spc="0" dirty="0">
                <a:ln w="0"/>
                <a:solidFill>
                  <a:schemeClr val="bg1"/>
                </a:solidFill>
                <a:effectLst>
                  <a:outerShdw blurRad="38100" dist="19050" dir="2700000" algn="tl" rotWithShape="0">
                    <a:schemeClr val="dk1">
                      <a:alpha val="40000"/>
                    </a:schemeClr>
                  </a:outerShdw>
                </a:effectLst>
              </a:rPr>
              <a:t> + </a:t>
            </a:r>
            <a:r>
              <a:rPr lang="en-US" sz="2000" dirty="0">
                <a:ln w="0"/>
                <a:solidFill>
                  <a:schemeClr val="bg1"/>
                </a:solidFill>
                <a:effectLst>
                  <a:outerShdw blurRad="38100" dist="19050" dir="2700000" algn="tl" rotWithShape="0">
                    <a:schemeClr val="dk1">
                      <a:alpha val="40000"/>
                    </a:schemeClr>
                  </a:outerShdw>
                </a:effectLst>
              </a:rPr>
              <a:t>k</a:t>
            </a:r>
            <a:r>
              <a:rPr lang="en-US" sz="2000" baseline="-25000" dirty="0">
                <a:ln w="0"/>
                <a:solidFill>
                  <a:schemeClr val="bg1"/>
                </a:solidFill>
                <a:effectLst>
                  <a:outerShdw blurRad="38100" dist="19050" dir="2700000" algn="tl" rotWithShape="0">
                    <a:schemeClr val="dk1">
                      <a:alpha val="40000"/>
                    </a:schemeClr>
                  </a:outerShdw>
                </a:effectLst>
              </a:rPr>
              <a:t>8</a:t>
            </a:r>
          </a:p>
          <a:p>
            <a:r>
              <a:rPr lang="en-US" sz="2000" cap="none" spc="0" dirty="0">
                <a:ln w="0"/>
                <a:solidFill>
                  <a:schemeClr val="bg1"/>
                </a:solidFill>
                <a:effectLst>
                  <a:outerShdw blurRad="38100" dist="19050" dir="2700000" algn="tl" rotWithShape="0">
                    <a:schemeClr val="dk1">
                      <a:alpha val="40000"/>
                    </a:schemeClr>
                  </a:outerShdw>
                </a:effectLst>
              </a:rPr>
              <a:t>                         = k + k (</a:t>
            </a:r>
            <a:r>
              <a:rPr lang="en-US" sz="2000" b="0" cap="none" spc="0" dirty="0">
                <a:ln w="0"/>
                <a:solidFill>
                  <a:schemeClr val="bg1"/>
                </a:solidFill>
                <a:effectLst>
                  <a:outerShdw blurRad="38100" dist="19050" dir="2700000" algn="tl" rotWithShape="0">
                    <a:schemeClr val="dk1">
                      <a:alpha val="40000"/>
                    </a:schemeClr>
                  </a:outerShdw>
                </a:effectLst>
              </a:rPr>
              <a:t>2</a:t>
            </a:r>
            <a:r>
              <a:rPr lang="en-US" sz="2000" b="0" cap="none" spc="0" dirty="0">
                <a:ln w="0"/>
                <a:solidFill>
                  <a:schemeClr val="bg1"/>
                </a:solidFill>
                <a:latin typeface="Calibri" panose="020F0502020204030204" pitchFamily="34" charset="0"/>
                <a:cs typeface="Times New Roman" panose="02020603050405020304" pitchFamily="18" charset="0"/>
              </a:rPr>
              <a:t>n</a:t>
            </a:r>
            <a:r>
              <a:rPr lang="en-US" sz="20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r>
              <a:rPr lang="en-US" sz="2000" b="0" cap="none" spc="0" dirty="0">
                <a:ln w="0"/>
                <a:solidFill>
                  <a:schemeClr val="bg1"/>
                </a:solidFill>
                <a:effectLst>
                  <a:outerShdw blurRad="38100" dist="19050" dir="2700000" algn="tl" rotWithShape="0">
                    <a:schemeClr val="dk1">
                      <a:alpha val="40000"/>
                    </a:schemeClr>
                  </a:outerShdw>
                </a:effectLst>
              </a:rPr>
              <a:t> – </a:t>
            </a:r>
            <a:r>
              <a:rPr lang="en-US" sz="2000" b="0" cap="none" spc="0" dirty="0">
                <a:ln w="0"/>
                <a:solidFill>
                  <a:schemeClr val="bg1"/>
                </a:solidFill>
                <a:latin typeface="Calibri" panose="020F0502020204030204" pitchFamily="34" charset="0"/>
                <a:cs typeface="Times New Roman" panose="02020603050405020304" pitchFamily="18" charset="0"/>
              </a:rPr>
              <a:t>n</a:t>
            </a:r>
            <a:r>
              <a:rPr lang="en-US" sz="2000" b="0" cap="none" spc="0" baseline="30000" dirty="0">
                <a:ln w="0"/>
                <a:solidFill>
                  <a:schemeClr val="bg1"/>
                </a:solidFill>
                <a:latin typeface="Calibri" panose="020F0502020204030204" pitchFamily="34" charset="0"/>
                <a:cs typeface="Times New Roman" panose="02020603050405020304" pitchFamily="18" charset="0"/>
              </a:rPr>
              <a:t> </a:t>
            </a:r>
            <a:r>
              <a:rPr lang="en-US" sz="2000" cap="none" spc="0" dirty="0">
                <a:ln w="0"/>
                <a:solidFill>
                  <a:schemeClr val="bg1"/>
                </a:solidFill>
                <a:effectLst>
                  <a:outerShdw blurRad="38100" dist="19050" dir="2700000" algn="tl" rotWithShape="0">
                    <a:schemeClr val="dk1">
                      <a:alpha val="40000"/>
                    </a:schemeClr>
                  </a:outerShdw>
                </a:effectLst>
              </a:rPr>
              <a:t>)</a:t>
            </a:r>
          </a:p>
          <a:p>
            <a:r>
              <a:rPr lang="en-US" sz="2000" dirty="0">
                <a:ln w="0"/>
                <a:solidFill>
                  <a:schemeClr val="bg1"/>
                </a:solidFill>
                <a:effectLst>
                  <a:outerShdw blurRad="38100" dist="19050" dir="2700000" algn="tl" rotWithShape="0">
                    <a:schemeClr val="dk1">
                      <a:alpha val="40000"/>
                    </a:schemeClr>
                  </a:outerShdw>
                </a:effectLst>
              </a:rPr>
              <a:t>                         </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2000" dirty="0">
                <a:ln w="0"/>
                <a:solidFill>
                  <a:schemeClr val="bg1"/>
                </a:solidFill>
                <a:effectLst>
                  <a:outerShdw blurRad="38100" dist="19050" dir="2700000" algn="tl" rotWithShape="0">
                    <a:schemeClr val="dk1">
                      <a:alpha val="40000"/>
                    </a:schemeClr>
                  </a:outerShdw>
                </a:effectLst>
              </a:rPr>
              <a:t> 0(</a:t>
            </a:r>
            <a:r>
              <a:rPr lang="en-US" sz="2000" b="0" cap="none" spc="0" dirty="0">
                <a:ln w="0"/>
                <a:solidFill>
                  <a:schemeClr val="bg1"/>
                </a:solidFill>
                <a:latin typeface="Calibri" panose="020F0502020204030204" pitchFamily="34" charset="0"/>
                <a:cs typeface="Times New Roman" panose="02020603050405020304" pitchFamily="18" charset="0"/>
              </a:rPr>
              <a:t>n</a:t>
            </a:r>
            <a:r>
              <a:rPr lang="en-US" sz="20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r>
              <a:rPr lang="en-US" sz="2000" dirty="0">
                <a:ln w="0"/>
                <a:solidFill>
                  <a:schemeClr val="bg1"/>
                </a:solidFill>
                <a:effectLst>
                  <a:outerShdw blurRad="38100" dist="19050" dir="2700000" algn="tl" rotWithShape="0">
                    <a:schemeClr val="dk1">
                      <a:alpha val="40000"/>
                    </a:schemeClr>
                  </a:outerShdw>
                </a:effectLst>
              </a:rPr>
              <a:t>)                          [After omitting constant and taking most determine value ]</a:t>
            </a:r>
            <a:endParaRPr lang="en-US" sz="2000" cap="none" spc="0" dirty="0">
              <a:ln w="0"/>
              <a:solidFill>
                <a:schemeClr val="bg1"/>
              </a:solidFill>
              <a:effectLst>
                <a:outerShdw blurRad="38100" dist="19050" dir="2700000" algn="tl" rotWithShape="0">
                  <a:schemeClr val="dk1">
                    <a:alpha val="40000"/>
                  </a:schemeClr>
                </a:outerShdw>
              </a:effectLst>
            </a:endParaRPr>
          </a:p>
        </p:txBody>
      </p:sp>
      <p:sp>
        <p:nvSpPr>
          <p:cNvPr id="5" name="Freeform: Shape 4">
            <a:extLst>
              <a:ext uri="{FF2B5EF4-FFF2-40B4-BE49-F238E27FC236}">
                <a16:creationId xmlns:a16="http://schemas.microsoft.com/office/drawing/2014/main" id="{E5FA9064-5927-4750-918F-5784C5039A71}"/>
              </a:ext>
            </a:extLst>
          </p:cNvPr>
          <p:cNvSpPr/>
          <p:nvPr/>
        </p:nvSpPr>
        <p:spPr>
          <a:xfrm>
            <a:off x="2805344" y="665307"/>
            <a:ext cx="3275860" cy="257971"/>
          </a:xfrm>
          <a:custGeom>
            <a:avLst/>
            <a:gdLst>
              <a:gd name="connsiteX0" fmla="*/ 0 w 3275860"/>
              <a:gd name="connsiteY0" fmla="*/ 204705 h 257971"/>
              <a:gd name="connsiteX1" fmla="*/ 1509204 w 3275860"/>
              <a:gd name="connsiteY1" fmla="*/ 518 h 257971"/>
              <a:gd name="connsiteX2" fmla="*/ 3275860 w 3275860"/>
              <a:gd name="connsiteY2" fmla="*/ 257971 h 257971"/>
            </a:gdLst>
            <a:ahLst/>
            <a:cxnLst>
              <a:cxn ang="0">
                <a:pos x="connsiteX0" y="connsiteY0"/>
              </a:cxn>
              <a:cxn ang="0">
                <a:pos x="connsiteX1" y="connsiteY1"/>
              </a:cxn>
              <a:cxn ang="0">
                <a:pos x="connsiteX2" y="connsiteY2"/>
              </a:cxn>
            </a:cxnLst>
            <a:rect l="l" t="t" r="r" b="b"/>
            <a:pathLst>
              <a:path w="3275860" h="257971">
                <a:moveTo>
                  <a:pt x="0" y="204705"/>
                </a:moveTo>
                <a:cubicBezTo>
                  <a:pt x="481613" y="98172"/>
                  <a:pt x="963227" y="-8360"/>
                  <a:pt x="1509204" y="518"/>
                </a:cubicBezTo>
                <a:cubicBezTo>
                  <a:pt x="2055181" y="9396"/>
                  <a:pt x="2959223" y="209144"/>
                  <a:pt x="3275860" y="257971"/>
                </a:cubicBezTo>
              </a:path>
            </a:pathLst>
          </a:cu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FD30037C-BAD7-4689-A66B-E3E1AD021057}"/>
              </a:ext>
            </a:extLst>
          </p:cNvPr>
          <p:cNvSpPr/>
          <p:nvPr/>
        </p:nvSpPr>
        <p:spPr>
          <a:xfrm>
            <a:off x="2733307" y="2581244"/>
            <a:ext cx="3275860" cy="257971"/>
          </a:xfrm>
          <a:custGeom>
            <a:avLst/>
            <a:gdLst>
              <a:gd name="connsiteX0" fmla="*/ 0 w 3275860"/>
              <a:gd name="connsiteY0" fmla="*/ 204705 h 257971"/>
              <a:gd name="connsiteX1" fmla="*/ 1509204 w 3275860"/>
              <a:gd name="connsiteY1" fmla="*/ 518 h 257971"/>
              <a:gd name="connsiteX2" fmla="*/ 3275860 w 3275860"/>
              <a:gd name="connsiteY2" fmla="*/ 257971 h 257971"/>
            </a:gdLst>
            <a:ahLst/>
            <a:cxnLst>
              <a:cxn ang="0">
                <a:pos x="connsiteX0" y="connsiteY0"/>
              </a:cxn>
              <a:cxn ang="0">
                <a:pos x="connsiteX1" y="connsiteY1"/>
              </a:cxn>
              <a:cxn ang="0">
                <a:pos x="connsiteX2" y="connsiteY2"/>
              </a:cxn>
            </a:cxnLst>
            <a:rect l="l" t="t" r="r" b="b"/>
            <a:pathLst>
              <a:path w="3275860" h="257971">
                <a:moveTo>
                  <a:pt x="0" y="204705"/>
                </a:moveTo>
                <a:cubicBezTo>
                  <a:pt x="481613" y="98172"/>
                  <a:pt x="963227" y="-8360"/>
                  <a:pt x="1509204" y="518"/>
                </a:cubicBezTo>
                <a:cubicBezTo>
                  <a:pt x="2055181" y="9396"/>
                  <a:pt x="2959223" y="209144"/>
                  <a:pt x="3275860" y="257971"/>
                </a:cubicBezTo>
              </a:path>
            </a:pathLst>
          </a:cu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0ADCCACC-1207-42A5-B0DB-82D74734DC3E}"/>
              </a:ext>
            </a:extLst>
          </p:cNvPr>
          <p:cNvSpPr/>
          <p:nvPr/>
        </p:nvSpPr>
        <p:spPr>
          <a:xfrm>
            <a:off x="2773874" y="4093674"/>
            <a:ext cx="3275860" cy="257971"/>
          </a:xfrm>
          <a:custGeom>
            <a:avLst/>
            <a:gdLst>
              <a:gd name="connsiteX0" fmla="*/ 0 w 3275860"/>
              <a:gd name="connsiteY0" fmla="*/ 204705 h 257971"/>
              <a:gd name="connsiteX1" fmla="*/ 1509204 w 3275860"/>
              <a:gd name="connsiteY1" fmla="*/ 518 h 257971"/>
              <a:gd name="connsiteX2" fmla="*/ 3275860 w 3275860"/>
              <a:gd name="connsiteY2" fmla="*/ 257971 h 257971"/>
            </a:gdLst>
            <a:ahLst/>
            <a:cxnLst>
              <a:cxn ang="0">
                <a:pos x="connsiteX0" y="connsiteY0"/>
              </a:cxn>
              <a:cxn ang="0">
                <a:pos x="connsiteX1" y="connsiteY1"/>
              </a:cxn>
              <a:cxn ang="0">
                <a:pos x="connsiteX2" y="connsiteY2"/>
              </a:cxn>
            </a:cxnLst>
            <a:rect l="l" t="t" r="r" b="b"/>
            <a:pathLst>
              <a:path w="3275860" h="257971">
                <a:moveTo>
                  <a:pt x="0" y="204705"/>
                </a:moveTo>
                <a:cubicBezTo>
                  <a:pt x="481613" y="98172"/>
                  <a:pt x="963227" y="-8360"/>
                  <a:pt x="1509204" y="518"/>
                </a:cubicBezTo>
                <a:cubicBezTo>
                  <a:pt x="2055181" y="9396"/>
                  <a:pt x="2959223" y="209144"/>
                  <a:pt x="3275860" y="257971"/>
                </a:cubicBezTo>
              </a:path>
            </a:pathLst>
          </a:cu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732086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6" grpId="0"/>
      <p:bldP spid="47" grpId="0"/>
      <p:bldP spid="48" grpId="0"/>
      <p:bldP spid="49" grpId="0"/>
      <p:bldP spid="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TITLE GOES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850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graphicFrame>
        <p:nvGraphicFramePr>
          <p:cNvPr id="10" name="Chart" descr="Circular chart">
            <a:extLst>
              <a:ext uri="{FF2B5EF4-FFF2-40B4-BE49-F238E27FC236}">
                <a16:creationId xmlns:a16="http://schemas.microsoft.com/office/drawing/2014/main" id="{0EB6D7F7-49BE-4D95-9DBA-99B2C7BD4949}"/>
              </a:ext>
            </a:extLst>
          </p:cNvPr>
          <p:cNvGraphicFramePr>
            <a:graphicFrameLocks noGrp="1"/>
          </p:cNvGraphicFramePr>
          <p:nvPr>
            <p:ph sz="quarter" idx="16"/>
          </p:nvPr>
        </p:nvGraphicFramePr>
        <p:xfrm>
          <a:off x="6400800" y="469900"/>
          <a:ext cx="5219700" cy="5918200"/>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ED283012-E559-4D67-A1F1-07C0DEE40216}"/>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69D39C07-CD0F-4304-9E26-F1075415EBEF}"/>
              </a:ext>
            </a:extLst>
          </p:cNvPr>
          <p:cNvSpPr>
            <a:spLocks noGrp="1"/>
          </p:cNvSpPr>
          <p:nvPr>
            <p:ph type="sldNum" sz="quarter" idx="18"/>
          </p:nvPr>
        </p:nvSpPr>
        <p:spPr/>
        <p:txBody>
          <a:bodyPr/>
          <a:lstStyle/>
          <a:p>
            <a:fld id="{8C2E478F-E849-4A8C-AF1F-CBCC78A7CBFA}" type="slidenum">
              <a:rPr lang="en-US" smtClean="0"/>
              <a:pPr/>
              <a:t>16</a:t>
            </a:fld>
            <a:endParaRPr lang="en-US" dirty="0"/>
          </a:p>
        </p:txBody>
      </p:sp>
      <p:pic>
        <p:nvPicPr>
          <p:cNvPr id="11" name="Picture 10">
            <a:extLst>
              <a:ext uri="{FF2B5EF4-FFF2-40B4-BE49-F238E27FC236}">
                <a16:creationId xmlns:a16="http://schemas.microsoft.com/office/drawing/2014/main" id="{4A4F996A-2917-46AF-834B-900DF808D97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3000"/>
                    </a14:imgEffect>
                  </a14:imgLayer>
                </a14:imgProps>
              </a:ext>
              <a:ext uri="{28A0092B-C50C-407E-A947-70E740481C1C}">
                <a14:useLocalDpi xmlns:a14="http://schemas.microsoft.com/office/drawing/2010/main" val="0"/>
              </a:ext>
            </a:extLst>
          </a:blip>
          <a:stretch>
            <a:fillRect/>
          </a:stretch>
        </p:blipFill>
        <p:spPr>
          <a:xfrm>
            <a:off x="-144462" y="-36548"/>
            <a:ext cx="12755452" cy="7008847"/>
          </a:xfrm>
          <a:prstGeom prst="rect">
            <a:avLst/>
          </a:prstGeom>
        </p:spPr>
      </p:pic>
      <p:sp>
        <p:nvSpPr>
          <p:cNvPr id="12" name="Rectangle 11">
            <a:extLst>
              <a:ext uri="{FF2B5EF4-FFF2-40B4-BE49-F238E27FC236}">
                <a16:creationId xmlns:a16="http://schemas.microsoft.com/office/drawing/2014/main" id="{141D853A-D061-4BAC-B743-7EE098D8ED9F}"/>
              </a:ext>
            </a:extLst>
          </p:cNvPr>
          <p:cNvSpPr/>
          <p:nvPr/>
        </p:nvSpPr>
        <p:spPr>
          <a:xfrm>
            <a:off x="747032" y="469900"/>
            <a:ext cx="11159217" cy="6146800"/>
          </a:xfrm>
          <a:prstGeom prst="rect">
            <a:avLst/>
          </a:prstGeom>
          <a:solidFill>
            <a:schemeClr val="tx1">
              <a:alpha val="65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Your text here</a:t>
            </a:r>
          </a:p>
          <a:p>
            <a:pPr algn="ctr"/>
            <a:endParaRPr lang="en-US" dirty="0"/>
          </a:p>
        </p:txBody>
      </p:sp>
      <p:sp>
        <p:nvSpPr>
          <p:cNvPr id="13" name="Rectangle 12">
            <a:extLst>
              <a:ext uri="{FF2B5EF4-FFF2-40B4-BE49-F238E27FC236}">
                <a16:creationId xmlns:a16="http://schemas.microsoft.com/office/drawing/2014/main" id="{7B869271-89B2-4E15-AF30-AB6CB3BDD06A}"/>
              </a:ext>
            </a:extLst>
          </p:cNvPr>
          <p:cNvSpPr/>
          <p:nvPr/>
        </p:nvSpPr>
        <p:spPr>
          <a:xfrm>
            <a:off x="1076294" y="842006"/>
            <a:ext cx="10368673" cy="5016758"/>
          </a:xfrm>
          <a:prstGeom prst="rect">
            <a:avLst/>
          </a:prstGeom>
          <a:noFill/>
        </p:spPr>
        <p:txBody>
          <a:bodyPr wrap="square" lIns="91440" tIns="45720" rIns="91440" bIns="45720">
            <a:spAutoFit/>
          </a:bodyPr>
          <a:lstStyle/>
          <a:p>
            <a:pPr marL="571500" indent="-571500">
              <a:buFont typeface="Wingdings" panose="05000000000000000000" pitchFamily="2" charset="2"/>
              <a:buChar char="ü"/>
            </a:pPr>
            <a:r>
              <a:rPr lang="en-US" sz="4000" cap="none" spc="0" dirty="0">
                <a:ln w="0"/>
                <a:solidFill>
                  <a:schemeClr val="accent5">
                    <a:lumMod val="40000"/>
                    <a:lumOff val="60000"/>
                  </a:schemeClr>
                </a:solidFill>
                <a:effectLst>
                  <a:outerShdw blurRad="38100" dist="19050" dir="2700000" algn="tl" rotWithShape="0">
                    <a:schemeClr val="dk1">
                      <a:alpha val="40000"/>
                    </a:schemeClr>
                  </a:outerShdw>
                </a:effectLst>
              </a:rPr>
              <a:t>Theoretically we got T(n) </a:t>
            </a:r>
            <a:r>
              <a:rPr lang="en-US" sz="4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4000" cap="none" spc="0" dirty="0">
                <a:ln w="0"/>
                <a:solidFill>
                  <a:schemeClr val="accent5">
                    <a:lumMod val="40000"/>
                    <a:lumOff val="60000"/>
                  </a:schemeClr>
                </a:solidFill>
                <a:effectLst>
                  <a:outerShdw blurRad="38100" dist="19050" dir="2700000" algn="tl" rotWithShape="0">
                    <a:schemeClr val="dk1">
                      <a:alpha val="40000"/>
                    </a:schemeClr>
                  </a:outerShdw>
                </a:effectLst>
              </a:rPr>
              <a:t> 0(</a:t>
            </a:r>
            <a:r>
              <a:rPr lang="en-US" sz="40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n</a:t>
            </a:r>
            <a:r>
              <a:rPr lang="en-US" sz="40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4000" cap="none" spc="0" dirty="0">
                <a:ln w="0"/>
                <a:solidFill>
                  <a:schemeClr val="accent5">
                    <a:lumMod val="40000"/>
                    <a:lumOff val="60000"/>
                  </a:schemeClr>
                </a:solidFill>
                <a:effectLst>
                  <a:outerShdw blurRad="38100" dist="19050" dir="2700000" algn="tl" rotWithShape="0">
                    <a:schemeClr val="dk1">
                      <a:alpha val="40000"/>
                    </a:schemeClr>
                  </a:outerShdw>
                </a:effectLst>
              </a:rPr>
              <a:t>) for the nested loop.</a:t>
            </a:r>
          </a:p>
          <a:p>
            <a:pPr marL="571500" indent="-571500">
              <a:buFont typeface="Wingdings" panose="05000000000000000000" pitchFamily="2" charset="2"/>
              <a:buChar char="ü"/>
            </a:pPr>
            <a:endParaRPr lang="en-US" sz="4000" cap="none" spc="0" dirty="0">
              <a:ln w="0"/>
              <a:solidFill>
                <a:schemeClr val="accent5">
                  <a:lumMod val="40000"/>
                  <a:lumOff val="60000"/>
                </a:schemeClr>
              </a:solidFill>
              <a:effectLst>
                <a:outerShdw blurRad="38100" dist="19050" dir="2700000" algn="tl" rotWithShape="0">
                  <a:schemeClr val="dk1">
                    <a:alpha val="40000"/>
                  </a:schemeClr>
                </a:outerShdw>
              </a:effectLst>
            </a:endParaRPr>
          </a:p>
          <a:p>
            <a:pPr marL="571500" indent="-571500">
              <a:buFont typeface="Wingdings" panose="05000000000000000000" pitchFamily="2" charset="2"/>
              <a:buChar char="ü"/>
            </a:pPr>
            <a:r>
              <a:rPr lang="en-US" sz="4000" dirty="0">
                <a:ln w="0"/>
                <a:solidFill>
                  <a:schemeClr val="accent5">
                    <a:lumMod val="40000"/>
                    <a:lumOff val="60000"/>
                  </a:schemeClr>
                </a:solidFill>
                <a:effectLst>
                  <a:outerShdw blurRad="38100" dist="19050" dir="2700000" algn="tl" rotWithShape="0">
                    <a:schemeClr val="dk1">
                      <a:alpha val="40000"/>
                    </a:schemeClr>
                  </a:outerShdw>
                </a:effectLst>
              </a:rPr>
              <a:t>F</a:t>
            </a:r>
            <a:r>
              <a:rPr lang="en-US" sz="4000" cap="none" spc="0" dirty="0">
                <a:ln w="0"/>
                <a:solidFill>
                  <a:schemeClr val="accent5">
                    <a:lumMod val="40000"/>
                    <a:lumOff val="60000"/>
                  </a:schemeClr>
                </a:solidFill>
                <a:effectLst>
                  <a:outerShdw blurRad="38100" dist="19050" dir="2700000" algn="tl" rotWithShape="0">
                    <a:schemeClr val="dk1">
                      <a:alpha val="40000"/>
                    </a:schemeClr>
                  </a:outerShdw>
                </a:effectLst>
              </a:rPr>
              <a:t>rom the graph equation we got </a:t>
            </a:r>
            <a:r>
              <a:rPr lang="en-US" sz="4000" b="0" i="0" dirty="0">
                <a:solidFill>
                  <a:schemeClr val="accent5">
                    <a:lumMod val="40000"/>
                    <a:lumOff val="60000"/>
                  </a:schemeClr>
                </a:solidFill>
                <a:effectLst/>
                <a:latin typeface="arial" panose="020B0604020202020204" pitchFamily="34" charset="0"/>
              </a:rPr>
              <a:t>5.99998x10</a:t>
            </a:r>
            <a:r>
              <a:rPr lang="en-US" sz="4000" b="0" i="0" baseline="30000" dirty="0">
                <a:solidFill>
                  <a:schemeClr val="accent5">
                    <a:lumMod val="40000"/>
                    <a:lumOff val="60000"/>
                  </a:schemeClr>
                </a:solidFill>
                <a:effectLst/>
                <a:latin typeface="arial" panose="020B0604020202020204" pitchFamily="34" charset="0"/>
              </a:rPr>
              <a:t>6</a:t>
            </a:r>
            <a:r>
              <a:rPr lang="en-US" sz="4000" b="0" i="0" dirty="0">
                <a:solidFill>
                  <a:schemeClr val="accent5">
                    <a:lumMod val="40000"/>
                    <a:lumOff val="60000"/>
                  </a:schemeClr>
                </a:solidFill>
                <a:effectLst/>
                <a:latin typeface="arial" panose="020B0604020202020204" pitchFamily="34" charset="0"/>
              </a:rPr>
              <a:t> </a:t>
            </a:r>
            <a:r>
              <a:rPr lang="en-US" sz="40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n</a:t>
            </a:r>
            <a:r>
              <a:rPr lang="en-US" sz="40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4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Which is T(n) </a:t>
            </a:r>
            <a:r>
              <a:rPr lang="en-US" sz="4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4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k * </a:t>
            </a:r>
            <a:r>
              <a:rPr lang="en-US" sz="40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n</a:t>
            </a:r>
            <a:r>
              <a:rPr lang="en-US" sz="40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4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4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0(</a:t>
            </a:r>
            <a:r>
              <a:rPr lang="en-US" sz="4000" b="0" cap="none" spc="0" dirty="0">
                <a:ln w="0"/>
                <a:solidFill>
                  <a:schemeClr val="accent5">
                    <a:lumMod val="40000"/>
                    <a:lumOff val="60000"/>
                  </a:schemeClr>
                </a:solidFill>
                <a:latin typeface="Calibri" panose="020F0502020204030204" pitchFamily="34" charset="0"/>
                <a:cs typeface="Times New Roman" panose="02020603050405020304" pitchFamily="18" charset="0"/>
              </a:rPr>
              <a:t>n</a:t>
            </a:r>
            <a:r>
              <a:rPr lang="en-US" sz="4000" baseline="30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2</a:t>
            </a:r>
            <a:r>
              <a:rPr lang="en-US" sz="4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a:t>
            </a:r>
          </a:p>
          <a:p>
            <a:pPr marL="571500" indent="-571500">
              <a:buFont typeface="Wingdings" panose="05000000000000000000" pitchFamily="2" charset="2"/>
              <a:buChar char="ü"/>
            </a:pPr>
            <a:endParaRPr lang="en-US" sz="4000"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571500" indent="-571500">
              <a:buFont typeface="Wingdings" panose="05000000000000000000" pitchFamily="2" charset="2"/>
              <a:buChar char="ü"/>
            </a:pPr>
            <a:r>
              <a:rPr lang="en-US" sz="4000" dirty="0">
                <a:solidFill>
                  <a:schemeClr val="accent5">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Compering this with statistical result verifies the claim</a:t>
            </a:r>
            <a:r>
              <a:rPr lang="en-US" sz="1400" dirty="0">
                <a:solidFill>
                  <a:schemeClr val="accent5">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a:t>
            </a:r>
            <a:endParaRPr lang="en-US" sz="1400" cap="none" spc="0" dirty="0">
              <a:ln w="0"/>
              <a:solidFill>
                <a:schemeClr val="accent5">
                  <a:lumMod val="40000"/>
                  <a:lumOff val="6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42270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7" dur="500"/>
                                        <p:tgtEl>
                                          <p:spTgt spid="1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11" dur="500"/>
                                        <p:tgtEl>
                                          <p:spTgt spid="13">
                                            <p:txEl>
                                              <p:pRg st="2" end="2"/>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15"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CF9593D-B6BD-4208-A4FF-8CFFE503475A}"/>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p:blipFill>
        <p:spPr>
          <a:xfrm>
            <a:off x="-171201" y="-57189"/>
            <a:ext cx="12363201" cy="8242134"/>
          </a:xfrm>
        </p:spPr>
      </p:pic>
      <p:sp>
        <p:nvSpPr>
          <p:cNvPr id="16" name="Rectangle 15">
            <a:extLst>
              <a:ext uri="{FF2B5EF4-FFF2-40B4-BE49-F238E27FC236}">
                <a16:creationId xmlns:a16="http://schemas.microsoft.com/office/drawing/2014/main" id="{4273BD65-CFF3-40DD-939C-97A942BD80EE}"/>
              </a:ext>
              <a:ext uri="{C183D7F6-B498-43B3-948B-1728B52AA6E4}">
                <adec:decorative xmlns:adec="http://schemas.microsoft.com/office/drawing/2017/decorative" val="1"/>
              </a:ext>
            </a:extLst>
          </p:cNvPr>
          <p:cNvSpPr/>
          <p:nvPr/>
        </p:nvSpPr>
        <p:spPr>
          <a:xfrm>
            <a:off x="-121108" y="-36547"/>
            <a:ext cx="12263014" cy="68580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1971427" y="136833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id="{2CBF662F-A198-4AD3-8EBC-0EC9A52B2994}"/>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Lst>
            </p:cNvPr>
            <p:cNvSpPr/>
            <p:nvPr userDrawn="1"/>
          </p:nvSpPr>
          <p:spPr>
            <a:xfrm>
              <a:off x="252031" y="655467"/>
              <a:ext cx="6475341" cy="5701790"/>
            </a:xfrm>
            <a:prstGeom prst="rect">
              <a:avLst/>
            </a:prstGeom>
            <a:solidFill>
              <a:srgbClr val="344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767001" y="2556035"/>
            <a:ext cx="6609256" cy="1508126"/>
          </a:xfrm>
        </p:spPr>
        <p:txBody>
          <a:bodyPr anchor="ctr"/>
          <a:lstStyle/>
          <a:p>
            <a:r>
              <a:rPr lang="en-US" dirty="0">
                <a:solidFill>
                  <a:schemeClr val="accent6">
                    <a:lumMod val="60000"/>
                    <a:lumOff val="40000"/>
                  </a:schemeClr>
                </a:solidFill>
              </a:rPr>
              <a:t>THANK YOU</a:t>
            </a:r>
          </a:p>
        </p:txBody>
      </p:sp>
      <p:sp>
        <p:nvSpPr>
          <p:cNvPr id="29" name="Rectangle: Single Corner Snipped 28">
            <a:extLst>
              <a:ext uri="{FF2B5EF4-FFF2-40B4-BE49-F238E27FC236}">
                <a16:creationId xmlns:a16="http://schemas.microsoft.com/office/drawing/2014/main" id="{E01195D9-1845-4282-BE5B-F6B840BE40E1}"/>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5">
            <a:extLst>
              <a:ext uri="{FF2B5EF4-FFF2-40B4-BE49-F238E27FC236}">
                <a16:creationId xmlns:a16="http://schemas.microsoft.com/office/drawing/2014/main" id="{056A6478-CD2B-4077-910A-3D006C82EB9A}"/>
              </a:ext>
            </a:extLst>
          </p:cNvPr>
          <p:cNvSpPr>
            <a:spLocks noGrp="1"/>
          </p:cNvSpPr>
          <p:nvPr>
            <p:ph type="sldNum" sz="quarter" idx="4294967295"/>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17</a:t>
            </a:fld>
            <a:endParaRPr lang="en-US" dirty="0"/>
          </a:p>
        </p:txBody>
      </p:sp>
    </p:spTree>
    <p:extLst>
      <p:ext uri="{BB962C8B-B14F-4D97-AF65-F5344CB8AC3E}">
        <p14:creationId xmlns:p14="http://schemas.microsoft.com/office/powerpoint/2010/main" val="207078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61EFFB7-8B3E-491D-89F4-6C4D1296501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p:blipFill>
        <p:spPr>
          <a:xfrm>
            <a:off x="-35508" y="0"/>
            <a:ext cx="12192000" cy="6858000"/>
          </a:xfrm>
        </p:spPr>
      </p:pic>
      <p:sp>
        <p:nvSpPr>
          <p:cNvPr id="11" name="Rectangle 10">
            <a:extLst>
              <a:ext uri="{FF2B5EF4-FFF2-40B4-BE49-F238E27FC236}">
                <a16:creationId xmlns:a16="http://schemas.microsoft.com/office/drawing/2014/main" id="{32B205EF-4045-42E3-8101-270CAA2CF42C}"/>
              </a:ext>
              <a:ext uri="{C183D7F6-B498-43B3-948B-1728B52AA6E4}">
                <adec:decorative xmlns:adec="http://schemas.microsoft.com/office/drawing/2017/decorative" val="1"/>
              </a:ext>
            </a:extLst>
          </p:cNvPr>
          <p:cNvSpPr/>
          <p:nvPr/>
        </p:nvSpPr>
        <p:spPr>
          <a:xfrm>
            <a:off x="440915" y="269001"/>
            <a:ext cx="11108352" cy="617169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12" name="Group 11">
            <a:extLst>
              <a:ext uri="{FF2B5EF4-FFF2-40B4-BE49-F238E27FC236}">
                <a16:creationId xmlns:a16="http://schemas.microsoft.com/office/drawing/2014/main" id="{1101DF86-6B00-49D3-9EFB-456055F79899}"/>
              </a:ext>
              <a:ext uri="{C183D7F6-B498-43B3-948B-1728B52AA6E4}">
                <adec:decorative xmlns:adec="http://schemas.microsoft.com/office/drawing/2017/decorative" val="1"/>
              </a:ext>
            </a:extLst>
          </p:cNvPr>
          <p:cNvGrpSpPr/>
          <p:nvPr/>
        </p:nvGrpSpPr>
        <p:grpSpPr>
          <a:xfrm flipH="1" flipV="1">
            <a:off x="3581399" y="403055"/>
            <a:ext cx="5276606" cy="5768636"/>
            <a:chOff x="883522" y="408327"/>
            <a:chExt cx="5276606" cy="5768636"/>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8" name="Graphic 17" descr="Open square">
              <a:extLst>
                <a:ext uri="{FF2B5EF4-FFF2-40B4-BE49-F238E27FC236}">
                  <a16:creationId xmlns:a16="http://schemas.microsoft.com/office/drawing/2014/main" id="{42A4A83C-0C6B-4A7C-B582-33988B027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6568F216-4DE5-421A-A222-041B654BB87E}"/>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4506094" y="2893844"/>
            <a:ext cx="4351911" cy="1769608"/>
          </a:xfrm>
        </p:spPr>
        <p:txBody>
          <a:bodyPr>
            <a:normAutofit/>
          </a:bodyPr>
          <a:lstStyle/>
          <a:p>
            <a:r>
              <a:rPr lang="en-US" i="1" u="sng" dirty="0"/>
              <a:t>Good Afternoon</a:t>
            </a:r>
          </a:p>
        </p:txBody>
      </p:sp>
      <p:sp>
        <p:nvSpPr>
          <p:cNvPr id="14" name="Rectangle: Single Corner Snipped 13">
            <a:extLst>
              <a:ext uri="{FF2B5EF4-FFF2-40B4-BE49-F238E27FC236}">
                <a16:creationId xmlns:a16="http://schemas.microsoft.com/office/drawing/2014/main" id="{443EBCED-982A-454F-BC58-43B643EFA10D}"/>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a:extLst>
              <a:ext uri="{FF2B5EF4-FFF2-40B4-BE49-F238E27FC236}">
                <a16:creationId xmlns:a16="http://schemas.microsoft.com/office/drawing/2014/main" id="{571FE10C-81AC-4781-843B-B9994368CB9A}"/>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42363268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9B4175B-2237-4E2B-8940-03CD8C85044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171271" y="-13774"/>
            <a:ext cx="12363270" cy="7101128"/>
          </a:xfrm>
        </p:spPr>
      </p:pic>
      <p:sp>
        <p:nvSpPr>
          <p:cNvPr id="13" name="Rectangle 12">
            <a:extLst>
              <a:ext uri="{FF2B5EF4-FFF2-40B4-BE49-F238E27FC236}">
                <a16:creationId xmlns:a16="http://schemas.microsoft.com/office/drawing/2014/main" id="{AA0E0CBA-1F82-43A8-9DE3-F0F883DB2D26}"/>
              </a:ext>
              <a:ext uri="{C183D7F6-B498-43B3-948B-1728B52AA6E4}">
                <adec:decorative xmlns:adec="http://schemas.microsoft.com/office/drawing/2017/decorative" val="1"/>
              </a:ext>
            </a:extLst>
          </p:cNvPr>
          <p:cNvSpPr/>
          <p:nvPr/>
        </p:nvSpPr>
        <p:spPr>
          <a:xfrm>
            <a:off x="584200" y="546100"/>
            <a:ext cx="10920529" cy="5914904"/>
          </a:xfrm>
          <a:prstGeom prst="rect">
            <a:avLst/>
          </a:prstGeom>
          <a:solidFill>
            <a:schemeClr val="bg2">
              <a:alpha val="60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3684575" y="736942"/>
            <a:ext cx="4955133" cy="534417"/>
          </a:xfrm>
        </p:spPr>
        <p:txBody>
          <a:bodyPr/>
          <a:lstStyle/>
          <a:p>
            <a:r>
              <a:rPr lang="en-US" u="sng" dirty="0"/>
              <a:t>Work Details</a:t>
            </a:r>
          </a:p>
        </p:txBody>
      </p:sp>
      <p:sp>
        <p:nvSpPr>
          <p:cNvPr id="11" name="Rectangle: Single Corner Snipped 10">
            <a:extLst>
              <a:ext uri="{FF2B5EF4-FFF2-40B4-BE49-F238E27FC236}">
                <a16:creationId xmlns:a16="http://schemas.microsoft.com/office/drawing/2014/main" id="{85DF53DB-409B-49FA-A52D-E30AD84AED76}"/>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15"/>
          </p:nvPr>
        </p:nvSpPr>
        <p:spPr/>
        <p:txBody>
          <a:bodyPr/>
          <a:lstStyle/>
          <a:p>
            <a:fld id="{8C2E478F-E849-4A8C-AF1F-CBCC78A7CBFA}" type="slidenum">
              <a:rPr lang="en-US" smtClean="0"/>
              <a:pPr/>
              <a:t>3</a:t>
            </a:fld>
            <a:endParaRPr lang="en-US" dirty="0"/>
          </a:p>
        </p:txBody>
      </p:sp>
      <p:pic>
        <p:nvPicPr>
          <p:cNvPr id="17" name="Picture 16">
            <a:extLst>
              <a:ext uri="{FF2B5EF4-FFF2-40B4-BE49-F238E27FC236}">
                <a16:creationId xmlns:a16="http://schemas.microsoft.com/office/drawing/2014/main" id="{B77E05D2-A557-4607-A54B-F38B7BD6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031" y="1096976"/>
            <a:ext cx="2594977" cy="1729984"/>
          </a:xfrm>
          <a:prstGeom prst="rect">
            <a:avLst/>
          </a:prstGeom>
        </p:spPr>
      </p:pic>
      <p:cxnSp>
        <p:nvCxnSpPr>
          <p:cNvPr id="19" name="Straight Arrow Connector 18">
            <a:extLst>
              <a:ext uri="{FF2B5EF4-FFF2-40B4-BE49-F238E27FC236}">
                <a16:creationId xmlns:a16="http://schemas.microsoft.com/office/drawing/2014/main" id="{75C9FC8F-6C5D-425B-8339-54DE2B2B1BD6}"/>
              </a:ext>
            </a:extLst>
          </p:cNvPr>
          <p:cNvCxnSpPr>
            <a:cxnSpLocks/>
          </p:cNvCxnSpPr>
          <p:nvPr/>
        </p:nvCxnSpPr>
        <p:spPr>
          <a:xfrm>
            <a:off x="4149189" y="2061167"/>
            <a:ext cx="1003299" cy="16504"/>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9C0A4A5-C351-4C06-AC48-E895785E8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870" y="1279908"/>
            <a:ext cx="1513166" cy="1513166"/>
          </a:xfrm>
          <a:prstGeom prst="rect">
            <a:avLst/>
          </a:prstGeom>
        </p:spPr>
      </p:pic>
      <p:sp>
        <p:nvSpPr>
          <p:cNvPr id="22" name="Rectangle 21">
            <a:extLst>
              <a:ext uri="{FF2B5EF4-FFF2-40B4-BE49-F238E27FC236}">
                <a16:creationId xmlns:a16="http://schemas.microsoft.com/office/drawing/2014/main" id="{C13C9D98-3770-46AE-8ED7-8D98A398C9EB}"/>
              </a:ext>
            </a:extLst>
          </p:cNvPr>
          <p:cNvSpPr/>
          <p:nvPr/>
        </p:nvSpPr>
        <p:spPr>
          <a:xfrm>
            <a:off x="2030322" y="2826960"/>
            <a:ext cx="1358556"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C Program</a:t>
            </a:r>
          </a:p>
        </p:txBody>
      </p:sp>
      <p:sp>
        <p:nvSpPr>
          <p:cNvPr id="25" name="Rectangle 24">
            <a:extLst>
              <a:ext uri="{FF2B5EF4-FFF2-40B4-BE49-F238E27FC236}">
                <a16:creationId xmlns:a16="http://schemas.microsoft.com/office/drawing/2014/main" id="{CC7E211D-7174-4FAA-9F5F-87C1EF7641E0}"/>
              </a:ext>
            </a:extLst>
          </p:cNvPr>
          <p:cNvSpPr/>
          <p:nvPr/>
        </p:nvSpPr>
        <p:spPr>
          <a:xfrm>
            <a:off x="4972341" y="2770441"/>
            <a:ext cx="2438111" cy="369332"/>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Undirected Graph</a:t>
            </a:r>
          </a:p>
        </p:txBody>
      </p:sp>
      <p:cxnSp>
        <p:nvCxnSpPr>
          <p:cNvPr id="27" name="Straight Arrow Connector 26">
            <a:extLst>
              <a:ext uri="{FF2B5EF4-FFF2-40B4-BE49-F238E27FC236}">
                <a16:creationId xmlns:a16="http://schemas.microsoft.com/office/drawing/2014/main" id="{198EDA07-9AAB-4978-AB2E-6C7D5E320958}"/>
              </a:ext>
            </a:extLst>
          </p:cNvPr>
          <p:cNvCxnSpPr>
            <a:cxnSpLocks/>
          </p:cNvCxnSpPr>
          <p:nvPr/>
        </p:nvCxnSpPr>
        <p:spPr>
          <a:xfrm>
            <a:off x="7636409" y="2116443"/>
            <a:ext cx="1003299" cy="16504"/>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6B87B1D-F3A8-413B-AE50-0B86A2FCDDCD}"/>
              </a:ext>
            </a:extLst>
          </p:cNvPr>
          <p:cNvPicPr>
            <a:picLocks noChangeAspect="1"/>
          </p:cNvPicPr>
          <p:nvPr/>
        </p:nvPicPr>
        <p:blipFill rotWithShape="1">
          <a:blip r:embed="rId5">
            <a:extLst>
              <a:ext uri="{28A0092B-C50C-407E-A947-70E740481C1C}">
                <a14:useLocalDpi xmlns:a14="http://schemas.microsoft.com/office/drawing/2010/main" val="0"/>
              </a:ext>
            </a:extLst>
          </a:blip>
          <a:srcRect l="12757" t="14442" b="6393"/>
          <a:stretch/>
        </p:blipFill>
        <p:spPr>
          <a:xfrm>
            <a:off x="8873888" y="971701"/>
            <a:ext cx="1601577" cy="1778943"/>
          </a:xfrm>
          <a:prstGeom prst="rect">
            <a:avLst/>
          </a:prstGeom>
        </p:spPr>
      </p:pic>
      <p:sp>
        <p:nvSpPr>
          <p:cNvPr id="32" name="Rectangle 31">
            <a:extLst>
              <a:ext uri="{FF2B5EF4-FFF2-40B4-BE49-F238E27FC236}">
                <a16:creationId xmlns:a16="http://schemas.microsoft.com/office/drawing/2014/main" id="{A85F7909-0C87-4BCC-87D3-A4411C7B03BD}"/>
              </a:ext>
            </a:extLst>
          </p:cNvPr>
          <p:cNvSpPr/>
          <p:nvPr/>
        </p:nvSpPr>
        <p:spPr>
          <a:xfrm>
            <a:off x="8144921" y="2837143"/>
            <a:ext cx="3213543" cy="369332"/>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Adjacency Matrix</a:t>
            </a:r>
          </a:p>
        </p:txBody>
      </p:sp>
      <p:cxnSp>
        <p:nvCxnSpPr>
          <p:cNvPr id="33" name="Straight Arrow Connector 32">
            <a:extLst>
              <a:ext uri="{FF2B5EF4-FFF2-40B4-BE49-F238E27FC236}">
                <a16:creationId xmlns:a16="http://schemas.microsoft.com/office/drawing/2014/main" id="{7540DA8D-61B6-44D6-B48F-7CE0E969B009}"/>
              </a:ext>
            </a:extLst>
          </p:cNvPr>
          <p:cNvCxnSpPr>
            <a:cxnSpLocks/>
          </p:cNvCxnSpPr>
          <p:nvPr/>
        </p:nvCxnSpPr>
        <p:spPr>
          <a:xfrm flipH="1">
            <a:off x="3323940" y="2987411"/>
            <a:ext cx="1905657" cy="43388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3FE71515-1909-4246-BD3C-AD2FAC08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548" y="2733675"/>
            <a:ext cx="5124450" cy="4124325"/>
          </a:xfrm>
          <a:prstGeom prst="rect">
            <a:avLst/>
          </a:prstGeom>
        </p:spPr>
      </p:pic>
      <p:cxnSp>
        <p:nvCxnSpPr>
          <p:cNvPr id="46" name="Straight Arrow Connector 45">
            <a:extLst>
              <a:ext uri="{FF2B5EF4-FFF2-40B4-BE49-F238E27FC236}">
                <a16:creationId xmlns:a16="http://schemas.microsoft.com/office/drawing/2014/main" id="{8A03E111-6CB8-437F-A70E-E5A7B43CBE87}"/>
              </a:ext>
            </a:extLst>
          </p:cNvPr>
          <p:cNvCxnSpPr>
            <a:cxnSpLocks/>
          </p:cNvCxnSpPr>
          <p:nvPr/>
        </p:nvCxnSpPr>
        <p:spPr>
          <a:xfrm flipH="1">
            <a:off x="3659822" y="2987411"/>
            <a:ext cx="1560889" cy="1287039"/>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5EEB6A53-82F2-4CF8-8C58-896369D997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0838" y="4795734"/>
            <a:ext cx="2095500" cy="1552575"/>
          </a:xfrm>
          <a:prstGeom prst="rect">
            <a:avLst/>
          </a:prstGeom>
        </p:spPr>
      </p:pic>
      <p:cxnSp>
        <p:nvCxnSpPr>
          <p:cNvPr id="51" name="Straight Arrow Connector 50">
            <a:extLst>
              <a:ext uri="{FF2B5EF4-FFF2-40B4-BE49-F238E27FC236}">
                <a16:creationId xmlns:a16="http://schemas.microsoft.com/office/drawing/2014/main" id="{112512EE-1612-44C9-9419-0B290358863B}"/>
              </a:ext>
            </a:extLst>
          </p:cNvPr>
          <p:cNvCxnSpPr>
            <a:cxnSpLocks/>
          </p:cNvCxnSpPr>
          <p:nvPr/>
        </p:nvCxnSpPr>
        <p:spPr>
          <a:xfrm>
            <a:off x="5208957" y="2987411"/>
            <a:ext cx="0" cy="136874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Freeform: Shape 54">
            <a:extLst>
              <a:ext uri="{FF2B5EF4-FFF2-40B4-BE49-F238E27FC236}">
                <a16:creationId xmlns:a16="http://schemas.microsoft.com/office/drawing/2014/main" id="{BE8C93A3-20FF-4D8F-89DA-593EA48CC6DC}"/>
              </a:ext>
            </a:extLst>
          </p:cNvPr>
          <p:cNvSpPr/>
          <p:nvPr/>
        </p:nvSpPr>
        <p:spPr>
          <a:xfrm>
            <a:off x="5964429" y="3396791"/>
            <a:ext cx="2368332" cy="2914650"/>
          </a:xfrm>
          <a:custGeom>
            <a:avLst/>
            <a:gdLst>
              <a:gd name="connsiteX0" fmla="*/ 0 w 2368332"/>
              <a:gd name="connsiteY0" fmla="*/ 0 h 2914650"/>
              <a:gd name="connsiteX1" fmla="*/ 1752600 w 2368332"/>
              <a:gd name="connsiteY1" fmla="*/ 609600 h 2914650"/>
              <a:gd name="connsiteX2" fmla="*/ 990600 w 2368332"/>
              <a:gd name="connsiteY2" fmla="*/ 1066800 h 2914650"/>
              <a:gd name="connsiteX3" fmla="*/ 2171700 w 2368332"/>
              <a:gd name="connsiteY3" fmla="*/ 1219200 h 2914650"/>
              <a:gd name="connsiteX4" fmla="*/ 1085850 w 2368332"/>
              <a:gd name="connsiteY4" fmla="*/ 1638300 h 2914650"/>
              <a:gd name="connsiteX5" fmla="*/ 2362200 w 2368332"/>
              <a:gd name="connsiteY5" fmla="*/ 2286000 h 2914650"/>
              <a:gd name="connsiteX6" fmla="*/ 438150 w 2368332"/>
              <a:gd name="connsiteY6" fmla="*/ 2914650 h 291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8332" h="2914650">
                <a:moveTo>
                  <a:pt x="0" y="0"/>
                </a:moveTo>
                <a:cubicBezTo>
                  <a:pt x="793750" y="215900"/>
                  <a:pt x="1587500" y="431800"/>
                  <a:pt x="1752600" y="609600"/>
                </a:cubicBezTo>
                <a:cubicBezTo>
                  <a:pt x="1917700" y="787400"/>
                  <a:pt x="920750" y="965200"/>
                  <a:pt x="990600" y="1066800"/>
                </a:cubicBezTo>
                <a:cubicBezTo>
                  <a:pt x="1060450" y="1168400"/>
                  <a:pt x="2155825" y="1123950"/>
                  <a:pt x="2171700" y="1219200"/>
                </a:cubicBezTo>
                <a:cubicBezTo>
                  <a:pt x="2187575" y="1314450"/>
                  <a:pt x="1054100" y="1460500"/>
                  <a:pt x="1085850" y="1638300"/>
                </a:cubicBezTo>
                <a:cubicBezTo>
                  <a:pt x="1117600" y="1816100"/>
                  <a:pt x="2470150" y="2073275"/>
                  <a:pt x="2362200" y="2286000"/>
                </a:cubicBezTo>
                <a:cubicBezTo>
                  <a:pt x="2254250" y="2498725"/>
                  <a:pt x="438150" y="2914650"/>
                  <a:pt x="438150" y="291465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D2C10536-2FDC-415C-9FB9-D9D2E3A9C2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58800" y="3402995"/>
            <a:ext cx="2097906" cy="2097906"/>
          </a:xfrm>
          <a:prstGeom prst="rect">
            <a:avLst/>
          </a:prstGeom>
        </p:spPr>
      </p:pic>
      <p:sp>
        <p:nvSpPr>
          <p:cNvPr id="60" name="Rectangle 59">
            <a:extLst>
              <a:ext uri="{FF2B5EF4-FFF2-40B4-BE49-F238E27FC236}">
                <a16:creationId xmlns:a16="http://schemas.microsoft.com/office/drawing/2014/main" id="{16E2B9B7-0EA5-49A5-B87F-545125C3AE0E}"/>
              </a:ext>
            </a:extLst>
          </p:cNvPr>
          <p:cNvSpPr/>
          <p:nvPr/>
        </p:nvSpPr>
        <p:spPr>
          <a:xfrm>
            <a:off x="8594347" y="5552205"/>
            <a:ext cx="2486123"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C</a:t>
            </a:r>
            <a:r>
              <a:rPr lang="en-US" sz="2000" b="0" cap="none" spc="0" dirty="0">
                <a:ln w="0"/>
                <a:solidFill>
                  <a:schemeClr val="tx1"/>
                </a:solidFill>
                <a:effectLst>
                  <a:outerShdw blurRad="38100" dist="19050" dir="2700000" algn="tl" rotWithShape="0">
                    <a:schemeClr val="dk1">
                      <a:alpha val="40000"/>
                    </a:schemeClr>
                  </a:outerShdw>
                </a:effectLst>
              </a:rPr>
              <a:t>omputational Time</a:t>
            </a:r>
          </a:p>
        </p:txBody>
      </p:sp>
      <p:pic>
        <p:nvPicPr>
          <p:cNvPr id="69" name="Picture 68">
            <a:extLst>
              <a:ext uri="{FF2B5EF4-FFF2-40B4-BE49-F238E27FC236}">
                <a16:creationId xmlns:a16="http://schemas.microsoft.com/office/drawing/2014/main" id="{342E14D4-5C00-4890-999F-5F7B668D44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5635" y="1339129"/>
            <a:ext cx="4365044" cy="4365044"/>
          </a:xfrm>
          <a:prstGeom prst="rect">
            <a:avLst/>
          </a:prstGeom>
        </p:spPr>
      </p:pic>
      <p:cxnSp>
        <p:nvCxnSpPr>
          <p:cNvPr id="72" name="Straight Arrow Connector 71">
            <a:extLst>
              <a:ext uri="{FF2B5EF4-FFF2-40B4-BE49-F238E27FC236}">
                <a16:creationId xmlns:a16="http://schemas.microsoft.com/office/drawing/2014/main" id="{7C35E6E4-5854-415F-9C91-53CF5566FDD1}"/>
              </a:ext>
            </a:extLst>
          </p:cNvPr>
          <p:cNvCxnSpPr>
            <a:cxnSpLocks/>
          </p:cNvCxnSpPr>
          <p:nvPr/>
        </p:nvCxnSpPr>
        <p:spPr>
          <a:xfrm>
            <a:off x="5430422" y="3527120"/>
            <a:ext cx="1807711" cy="9670"/>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8EFB08A-2570-4597-A5F6-89218CB4D74A}"/>
              </a:ext>
            </a:extLst>
          </p:cNvPr>
          <p:cNvSpPr/>
          <p:nvPr/>
        </p:nvSpPr>
        <p:spPr>
          <a:xfrm>
            <a:off x="7096752" y="3026706"/>
            <a:ext cx="1734064"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19050" dir="2700000" algn="tl" rotWithShape="0">
                    <a:schemeClr val="dk1">
                      <a:alpha val="40000"/>
                    </a:schemeClr>
                  </a:outerShdw>
                </a:effectLst>
              </a:rPr>
              <a:t>F(n)</a:t>
            </a:r>
          </a:p>
        </p:txBody>
      </p:sp>
      <p:pic>
        <p:nvPicPr>
          <p:cNvPr id="76" name="Picture 75">
            <a:extLst>
              <a:ext uri="{FF2B5EF4-FFF2-40B4-BE49-F238E27FC236}">
                <a16:creationId xmlns:a16="http://schemas.microsoft.com/office/drawing/2014/main" id="{6437726D-E0B0-4E62-BC9C-EADA9D134A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84175" y="2401465"/>
            <a:ext cx="3100973" cy="1746043"/>
          </a:xfrm>
          <a:prstGeom prst="rect">
            <a:avLst/>
          </a:prstGeom>
        </p:spPr>
      </p:pic>
      <p:sp>
        <p:nvSpPr>
          <p:cNvPr id="79" name="Rectangle 78">
            <a:extLst>
              <a:ext uri="{FF2B5EF4-FFF2-40B4-BE49-F238E27FC236}">
                <a16:creationId xmlns:a16="http://schemas.microsoft.com/office/drawing/2014/main" id="{AEEF7F31-A28A-4AC6-83CA-253826F02F95}"/>
              </a:ext>
            </a:extLst>
          </p:cNvPr>
          <p:cNvSpPr/>
          <p:nvPr/>
        </p:nvSpPr>
        <p:spPr>
          <a:xfrm>
            <a:off x="9880208" y="2987411"/>
            <a:ext cx="1734064" cy="923330"/>
          </a:xfrm>
          <a:prstGeom prst="rect">
            <a:avLst/>
          </a:prstGeom>
          <a:noFill/>
        </p:spPr>
        <p:txBody>
          <a:bodyPr wrap="square" lIns="91440" tIns="45720" rIns="91440" bIns="45720">
            <a:spAutoFit/>
          </a:bodyPr>
          <a:lstStyle/>
          <a:p>
            <a:pPr algn="ctr"/>
            <a:r>
              <a:rPr lang="en-US" sz="5400" b="0" cap="none" spc="0" dirty="0">
                <a:ln w="0"/>
                <a:solidFill>
                  <a:schemeClr val="accent5">
                    <a:lumMod val="60000"/>
                    <a:lumOff val="40000"/>
                  </a:schemeClr>
                </a:solidFill>
                <a:effectLst>
                  <a:outerShdw blurRad="38100" dist="19050" dir="2700000" algn="tl" rotWithShape="0">
                    <a:schemeClr val="dk1">
                      <a:alpha val="40000"/>
                    </a:schemeClr>
                  </a:outerShdw>
                </a:effectLst>
              </a:rPr>
              <a:t>F(n)</a:t>
            </a:r>
          </a:p>
        </p:txBody>
      </p:sp>
    </p:spTree>
    <p:extLst>
      <p:ext uri="{BB962C8B-B14F-4D97-AF65-F5344CB8AC3E}">
        <p14:creationId xmlns:p14="http://schemas.microsoft.com/office/powerpoint/2010/main" val="3904164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circle(in)">
                                      <p:cBhvr>
                                        <p:cTn id="11" dur="2000"/>
                                        <p:tgtEl>
                                          <p:spTgt spid="22"/>
                                        </p:tgtEl>
                                      </p:cBhvr>
                                    </p:animEffect>
                                  </p:childTnLst>
                                </p:cTn>
                              </p:par>
                            </p:childTnLst>
                          </p:cTn>
                        </p:par>
                        <p:par>
                          <p:cTn id="12" fill="hold">
                            <p:stCondLst>
                              <p:cond delay="2500"/>
                            </p:stCondLst>
                            <p:childTnLst>
                              <p:par>
                                <p:cTn id="13" presetID="6" presetClass="entr" presetSubtype="16"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ircle(in)">
                                      <p:cBhvr>
                                        <p:cTn id="15" dur="2000"/>
                                        <p:tgtEl>
                                          <p:spTgt spid="17"/>
                                        </p:tgtEl>
                                      </p:cBhvr>
                                    </p:animEffect>
                                  </p:childTnLst>
                                </p:cTn>
                              </p:par>
                            </p:childTnLst>
                          </p:cTn>
                        </p:par>
                        <p:par>
                          <p:cTn id="16" fill="hold">
                            <p:stCondLst>
                              <p:cond delay="4500"/>
                            </p:stCondLst>
                            <p:childTnLst>
                              <p:par>
                                <p:cTn id="17" presetID="6" presetClass="entr" presetSubtype="32"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circle(out)">
                                      <p:cBhvr>
                                        <p:cTn id="19" dur="2000"/>
                                        <p:tgtEl>
                                          <p:spTgt spid="19"/>
                                        </p:tgtEl>
                                      </p:cBhvr>
                                    </p:animEffect>
                                  </p:childTnLst>
                                </p:cTn>
                              </p:par>
                            </p:childTnLst>
                          </p:cTn>
                        </p:par>
                        <p:par>
                          <p:cTn id="20" fill="hold">
                            <p:stCondLst>
                              <p:cond delay="6500"/>
                            </p:stCondLst>
                            <p:childTnLst>
                              <p:par>
                                <p:cTn id="21" presetID="42"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childTnLst>
                          </p:cTn>
                        </p:par>
                        <p:par>
                          <p:cTn id="26" fill="hold">
                            <p:stCondLst>
                              <p:cond delay="7500"/>
                            </p:stCondLst>
                            <p:childTnLst>
                              <p:par>
                                <p:cTn id="27" presetID="42"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childTnLst>
                          </p:cTn>
                        </p:par>
                        <p:par>
                          <p:cTn id="32" fill="hold">
                            <p:stCondLst>
                              <p:cond delay="8500"/>
                            </p:stCondLst>
                            <p:childTnLst>
                              <p:par>
                                <p:cTn id="33" presetID="6" presetClass="entr" presetSubtype="32"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circle(out)">
                                      <p:cBhvr>
                                        <p:cTn id="35" dur="2000"/>
                                        <p:tgtEl>
                                          <p:spTgt spid="27"/>
                                        </p:tgtEl>
                                      </p:cBhvr>
                                    </p:animEffect>
                                  </p:childTnLst>
                                </p:cTn>
                              </p:par>
                            </p:childTnLst>
                          </p:cTn>
                        </p:par>
                        <p:par>
                          <p:cTn id="36" fill="hold">
                            <p:stCondLst>
                              <p:cond delay="10500"/>
                            </p:stCondLst>
                            <p:childTnLst>
                              <p:par>
                                <p:cTn id="37" presetID="2" presetClass="entr" presetSubtype="4"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childTnLst>
                          </p:cTn>
                        </p:par>
                        <p:par>
                          <p:cTn id="41" fill="hold">
                            <p:stCondLst>
                              <p:cond delay="11000"/>
                            </p:stCondLst>
                            <p:childTnLst>
                              <p:par>
                                <p:cTn id="42" presetID="2" presetClass="entr" presetSubtype="4"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childTnLst>
                          </p:cTn>
                        </p:par>
                        <p:par>
                          <p:cTn id="46" fill="hold">
                            <p:stCondLst>
                              <p:cond delay="11500"/>
                            </p:stCondLst>
                            <p:childTnLst>
                              <p:par>
                                <p:cTn id="47" presetID="42" presetClass="entr" presetSubtype="0"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childTnLst>
                          </p:cTn>
                        </p:par>
                        <p:par>
                          <p:cTn id="52" fill="hold">
                            <p:stCondLst>
                              <p:cond delay="12500"/>
                            </p:stCondLst>
                            <p:childTnLst>
                              <p:par>
                                <p:cTn id="53" presetID="42" presetClass="entr" presetSubtype="0"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childTnLst>
                          </p:cTn>
                        </p:par>
                        <p:par>
                          <p:cTn id="58" fill="hold">
                            <p:stCondLst>
                              <p:cond delay="13500"/>
                            </p:stCondLst>
                            <p:childTnLst>
                              <p:par>
                                <p:cTn id="59" presetID="10" presetClass="entr" presetSubtype="0" fill="hold"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childTnLst>
                          </p:cTn>
                        </p:par>
                        <p:par>
                          <p:cTn id="62" fill="hold">
                            <p:stCondLst>
                              <p:cond delay="14000"/>
                            </p:stCondLst>
                            <p:childTnLst>
                              <p:par>
                                <p:cTn id="63" presetID="10" presetClass="entr" presetSubtype="0"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par>
                          <p:cTn id="66" fill="hold">
                            <p:stCondLst>
                              <p:cond delay="14500"/>
                            </p:stCondLst>
                            <p:childTnLst>
                              <p:par>
                                <p:cTn id="67" presetID="10" presetClass="entr" presetSubtype="0" fill="hold" nodeType="after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par>
                          <p:cTn id="70" fill="hold">
                            <p:stCondLst>
                              <p:cond delay="15000"/>
                            </p:stCondLst>
                            <p:childTnLst>
                              <p:par>
                                <p:cTn id="71" presetID="10" presetClass="entr" presetSubtype="0"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par>
                          <p:cTn id="74" fill="hold">
                            <p:stCondLst>
                              <p:cond delay="15500"/>
                            </p:stCondLst>
                            <p:childTnLst>
                              <p:par>
                                <p:cTn id="75" presetID="2" presetClass="entr" presetSubtype="4" fill="hold" nodeType="after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500" fill="hold"/>
                                        <p:tgtEl>
                                          <p:spTgt spid="57"/>
                                        </p:tgtEl>
                                        <p:attrNameLst>
                                          <p:attrName>ppt_x</p:attrName>
                                        </p:attrNameLst>
                                      </p:cBhvr>
                                      <p:tavLst>
                                        <p:tav tm="0">
                                          <p:val>
                                            <p:strVal val="#ppt_x"/>
                                          </p:val>
                                        </p:tav>
                                        <p:tav tm="100000">
                                          <p:val>
                                            <p:strVal val="#ppt_x"/>
                                          </p:val>
                                        </p:tav>
                                      </p:tavLst>
                                    </p:anim>
                                    <p:anim calcmode="lin" valueType="num">
                                      <p:cBhvr additive="base">
                                        <p:cTn id="78" dur="500" fill="hold"/>
                                        <p:tgtEl>
                                          <p:spTgt spid="57"/>
                                        </p:tgtEl>
                                        <p:attrNameLst>
                                          <p:attrName>ppt_y</p:attrName>
                                        </p:attrNameLst>
                                      </p:cBhvr>
                                      <p:tavLst>
                                        <p:tav tm="0">
                                          <p:val>
                                            <p:strVal val="1+#ppt_h/2"/>
                                          </p:val>
                                        </p:tav>
                                        <p:tav tm="100000">
                                          <p:val>
                                            <p:strVal val="#ppt_y"/>
                                          </p:val>
                                        </p:tav>
                                      </p:tavLst>
                                    </p:anim>
                                  </p:childTnLst>
                                </p:cTn>
                              </p:par>
                            </p:childTnLst>
                          </p:cTn>
                        </p:par>
                        <p:par>
                          <p:cTn id="79" fill="hold">
                            <p:stCondLst>
                              <p:cond delay="16000"/>
                            </p:stCondLst>
                            <p:childTnLst>
                              <p:par>
                                <p:cTn id="80" presetID="2" presetClass="entr" presetSubtype="4" fill="hold" grpId="0" nodeType="afterEffect">
                                  <p:stCondLst>
                                    <p:cond delay="0"/>
                                  </p:stCondLst>
                                  <p:childTnLst>
                                    <p:set>
                                      <p:cBhvr>
                                        <p:cTn id="81" dur="1" fill="hold">
                                          <p:stCondLst>
                                            <p:cond delay="0"/>
                                          </p:stCondLst>
                                        </p:cTn>
                                        <p:tgtEl>
                                          <p:spTgt spid="60"/>
                                        </p:tgtEl>
                                        <p:attrNameLst>
                                          <p:attrName>style.visibility</p:attrName>
                                        </p:attrNameLst>
                                      </p:cBhvr>
                                      <p:to>
                                        <p:strVal val="visible"/>
                                      </p:to>
                                    </p:set>
                                    <p:anim calcmode="lin" valueType="num">
                                      <p:cBhvr additive="base">
                                        <p:cTn id="82" dur="500" fill="hold"/>
                                        <p:tgtEl>
                                          <p:spTgt spid="60"/>
                                        </p:tgtEl>
                                        <p:attrNameLst>
                                          <p:attrName>ppt_x</p:attrName>
                                        </p:attrNameLst>
                                      </p:cBhvr>
                                      <p:tavLst>
                                        <p:tav tm="0">
                                          <p:val>
                                            <p:strVal val="#ppt_x"/>
                                          </p:val>
                                        </p:tav>
                                        <p:tav tm="100000">
                                          <p:val>
                                            <p:strVal val="#ppt_x"/>
                                          </p:val>
                                        </p:tav>
                                      </p:tavLst>
                                    </p:anim>
                                    <p:anim calcmode="lin" valueType="num">
                                      <p:cBhvr additive="base">
                                        <p:cTn id="83"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7"/>
                                        </p:tgtEl>
                                      </p:cBhvr>
                                    </p:animEffect>
                                    <p:set>
                                      <p:cBhvr>
                                        <p:cTn id="91" dur="1" fill="hold">
                                          <p:stCondLst>
                                            <p:cond delay="499"/>
                                          </p:stCondLst>
                                        </p:cTn>
                                        <p:tgtEl>
                                          <p:spTgt spid="17"/>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21"/>
                                        </p:tgtEl>
                                      </p:cBhvr>
                                    </p:animEffect>
                                    <p:set>
                                      <p:cBhvr>
                                        <p:cTn id="97" dur="1" fill="hold">
                                          <p:stCondLst>
                                            <p:cond delay="499"/>
                                          </p:stCondLst>
                                        </p:cTn>
                                        <p:tgtEl>
                                          <p:spTgt spid="2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25"/>
                                        </p:tgtEl>
                                      </p:cBhvr>
                                    </p:animEffect>
                                    <p:set>
                                      <p:cBhvr>
                                        <p:cTn id="100" dur="1" fill="hold">
                                          <p:stCondLst>
                                            <p:cond delay="499"/>
                                          </p:stCondLst>
                                        </p:cTn>
                                        <p:tgtEl>
                                          <p:spTgt spid="2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27"/>
                                        </p:tgtEl>
                                      </p:cBhvr>
                                    </p:animEffect>
                                    <p:set>
                                      <p:cBhvr>
                                        <p:cTn id="103" dur="1" fill="hold">
                                          <p:stCondLst>
                                            <p:cond delay="499"/>
                                          </p:stCondLst>
                                        </p:cTn>
                                        <p:tgtEl>
                                          <p:spTgt spid="27"/>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29"/>
                                        </p:tgtEl>
                                      </p:cBhvr>
                                    </p:animEffect>
                                    <p:set>
                                      <p:cBhvr>
                                        <p:cTn id="106" dur="1" fill="hold">
                                          <p:stCondLst>
                                            <p:cond delay="499"/>
                                          </p:stCondLst>
                                        </p:cTn>
                                        <p:tgtEl>
                                          <p:spTgt spid="29"/>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2"/>
                                        </p:tgtEl>
                                      </p:cBhvr>
                                    </p:animEffect>
                                    <p:set>
                                      <p:cBhvr>
                                        <p:cTn id="109" dur="1" fill="hold">
                                          <p:stCondLst>
                                            <p:cond delay="499"/>
                                          </p:stCondLst>
                                        </p:cTn>
                                        <p:tgtEl>
                                          <p:spTgt spid="32"/>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48"/>
                                        </p:tgtEl>
                                      </p:cBhvr>
                                    </p:animEffect>
                                    <p:set>
                                      <p:cBhvr>
                                        <p:cTn id="112" dur="1" fill="hold">
                                          <p:stCondLst>
                                            <p:cond delay="499"/>
                                          </p:stCondLst>
                                        </p:cTn>
                                        <p:tgtEl>
                                          <p:spTgt spid="48"/>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40"/>
                                        </p:tgtEl>
                                      </p:cBhvr>
                                    </p:animEffect>
                                    <p:set>
                                      <p:cBhvr>
                                        <p:cTn id="115" dur="1" fill="hold">
                                          <p:stCondLst>
                                            <p:cond delay="499"/>
                                          </p:stCondLst>
                                        </p:cTn>
                                        <p:tgtEl>
                                          <p:spTgt spid="40"/>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51"/>
                                        </p:tgtEl>
                                      </p:cBhvr>
                                    </p:animEffect>
                                    <p:set>
                                      <p:cBhvr>
                                        <p:cTn id="118" dur="1" fill="hold">
                                          <p:stCondLst>
                                            <p:cond delay="499"/>
                                          </p:stCondLst>
                                        </p:cTn>
                                        <p:tgtEl>
                                          <p:spTgt spid="51"/>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46"/>
                                        </p:tgtEl>
                                      </p:cBhvr>
                                    </p:animEffect>
                                    <p:set>
                                      <p:cBhvr>
                                        <p:cTn id="121" dur="1" fill="hold">
                                          <p:stCondLst>
                                            <p:cond delay="499"/>
                                          </p:stCondLst>
                                        </p:cTn>
                                        <p:tgtEl>
                                          <p:spTgt spid="4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33"/>
                                        </p:tgtEl>
                                      </p:cBhvr>
                                    </p:animEffect>
                                    <p:set>
                                      <p:cBhvr>
                                        <p:cTn id="124" dur="1" fill="hold">
                                          <p:stCondLst>
                                            <p:cond delay="499"/>
                                          </p:stCondLst>
                                        </p:cTn>
                                        <p:tgtEl>
                                          <p:spTgt spid="33"/>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55"/>
                                        </p:tgtEl>
                                      </p:cBhvr>
                                    </p:animEffect>
                                    <p:set>
                                      <p:cBhvr>
                                        <p:cTn id="127" dur="1" fill="hold">
                                          <p:stCondLst>
                                            <p:cond delay="499"/>
                                          </p:stCondLst>
                                        </p:cTn>
                                        <p:tgtEl>
                                          <p:spTgt spid="55"/>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57"/>
                                        </p:tgtEl>
                                      </p:cBhvr>
                                    </p:animEffect>
                                    <p:set>
                                      <p:cBhvr>
                                        <p:cTn id="130" dur="1" fill="hold">
                                          <p:stCondLst>
                                            <p:cond delay="499"/>
                                          </p:stCondLst>
                                        </p:cTn>
                                        <p:tgtEl>
                                          <p:spTgt spid="57"/>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60"/>
                                        </p:tgtEl>
                                      </p:cBhvr>
                                    </p:animEffect>
                                    <p:set>
                                      <p:cBhvr>
                                        <p:cTn id="133" dur="1" fill="hold">
                                          <p:stCondLst>
                                            <p:cond delay="499"/>
                                          </p:stCondLst>
                                        </p:cTn>
                                        <p:tgtEl>
                                          <p:spTgt spid="60"/>
                                        </p:tgtEl>
                                        <p:attrNameLst>
                                          <p:attrName>style.visibility</p:attrName>
                                        </p:attrNameLst>
                                      </p:cBhvr>
                                      <p:to>
                                        <p:strVal val="hidden"/>
                                      </p:to>
                                    </p:set>
                                  </p:childTnLst>
                                </p:cTn>
                              </p:par>
                            </p:childTnLst>
                          </p:cTn>
                        </p:par>
                        <p:par>
                          <p:cTn id="134" fill="hold">
                            <p:stCondLst>
                              <p:cond delay="500"/>
                            </p:stCondLst>
                            <p:childTnLst>
                              <p:par>
                                <p:cTn id="135" presetID="2" presetClass="entr" presetSubtype="4" fill="hold" nodeType="afterEffect">
                                  <p:stCondLst>
                                    <p:cond delay="0"/>
                                  </p:stCondLst>
                                  <p:childTnLst>
                                    <p:set>
                                      <p:cBhvr>
                                        <p:cTn id="136" dur="1" fill="hold">
                                          <p:stCondLst>
                                            <p:cond delay="0"/>
                                          </p:stCondLst>
                                        </p:cTn>
                                        <p:tgtEl>
                                          <p:spTgt spid="69"/>
                                        </p:tgtEl>
                                        <p:attrNameLst>
                                          <p:attrName>style.visibility</p:attrName>
                                        </p:attrNameLst>
                                      </p:cBhvr>
                                      <p:to>
                                        <p:strVal val="visible"/>
                                      </p:to>
                                    </p:set>
                                    <p:anim calcmode="lin" valueType="num">
                                      <p:cBhvr additive="base">
                                        <p:cTn id="137" dur="500" fill="hold"/>
                                        <p:tgtEl>
                                          <p:spTgt spid="69"/>
                                        </p:tgtEl>
                                        <p:attrNameLst>
                                          <p:attrName>ppt_x</p:attrName>
                                        </p:attrNameLst>
                                      </p:cBhvr>
                                      <p:tavLst>
                                        <p:tav tm="0">
                                          <p:val>
                                            <p:strVal val="#ppt_x"/>
                                          </p:val>
                                        </p:tav>
                                        <p:tav tm="100000">
                                          <p:val>
                                            <p:strVal val="#ppt_x"/>
                                          </p:val>
                                        </p:tav>
                                      </p:tavLst>
                                    </p:anim>
                                    <p:anim calcmode="lin" valueType="num">
                                      <p:cBhvr additive="base">
                                        <p:cTn id="138" dur="500" fill="hold"/>
                                        <p:tgtEl>
                                          <p:spTgt spid="69"/>
                                        </p:tgtEl>
                                        <p:attrNameLst>
                                          <p:attrName>ppt_y</p:attrName>
                                        </p:attrNameLst>
                                      </p:cBhvr>
                                      <p:tavLst>
                                        <p:tav tm="0">
                                          <p:val>
                                            <p:strVal val="1+#ppt_h/2"/>
                                          </p:val>
                                        </p:tav>
                                        <p:tav tm="100000">
                                          <p:val>
                                            <p:strVal val="#ppt_y"/>
                                          </p:val>
                                        </p:tav>
                                      </p:tavLst>
                                    </p:anim>
                                  </p:childTnLst>
                                </p:cTn>
                              </p:par>
                            </p:childTnLst>
                          </p:cTn>
                        </p:par>
                        <p:par>
                          <p:cTn id="139" fill="hold">
                            <p:stCondLst>
                              <p:cond delay="1000"/>
                            </p:stCondLst>
                            <p:childTnLst>
                              <p:par>
                                <p:cTn id="140" presetID="10" presetClass="entr" presetSubtype="0" fill="hold" nodeType="afterEffect">
                                  <p:stCondLst>
                                    <p:cond delay="0"/>
                                  </p:stCondLst>
                                  <p:childTnLst>
                                    <p:set>
                                      <p:cBhvr>
                                        <p:cTn id="141" dur="1" fill="hold">
                                          <p:stCondLst>
                                            <p:cond delay="0"/>
                                          </p:stCondLst>
                                        </p:cTn>
                                        <p:tgtEl>
                                          <p:spTgt spid="72"/>
                                        </p:tgtEl>
                                        <p:attrNameLst>
                                          <p:attrName>style.visibility</p:attrName>
                                        </p:attrNameLst>
                                      </p:cBhvr>
                                      <p:to>
                                        <p:strVal val="visible"/>
                                      </p:to>
                                    </p:set>
                                    <p:animEffect transition="in" filter="fade">
                                      <p:cBhvr>
                                        <p:cTn id="142" dur="500"/>
                                        <p:tgtEl>
                                          <p:spTgt spid="72"/>
                                        </p:tgtEl>
                                      </p:cBhvr>
                                    </p:animEffect>
                                  </p:childTnLst>
                                </p:cTn>
                              </p:par>
                            </p:childTnLst>
                          </p:cTn>
                        </p:par>
                        <p:par>
                          <p:cTn id="143" fill="hold">
                            <p:stCondLst>
                              <p:cond delay="1500"/>
                            </p:stCondLst>
                            <p:childTnLst>
                              <p:par>
                                <p:cTn id="144" presetID="14" presetClass="entr" presetSubtype="10" fill="hold" grpId="0" nodeType="afterEffect">
                                  <p:stCondLst>
                                    <p:cond delay="0"/>
                                  </p:stCondLst>
                                  <p:childTnLst>
                                    <p:set>
                                      <p:cBhvr>
                                        <p:cTn id="145" dur="1" fill="hold">
                                          <p:stCondLst>
                                            <p:cond delay="0"/>
                                          </p:stCondLst>
                                        </p:cTn>
                                        <p:tgtEl>
                                          <p:spTgt spid="74"/>
                                        </p:tgtEl>
                                        <p:attrNameLst>
                                          <p:attrName>style.visibility</p:attrName>
                                        </p:attrNameLst>
                                      </p:cBhvr>
                                      <p:to>
                                        <p:strVal val="visible"/>
                                      </p:to>
                                    </p:set>
                                    <p:animEffect transition="in" filter="randombar(horizontal)">
                                      <p:cBhvr>
                                        <p:cTn id="146" dur="500"/>
                                        <p:tgtEl>
                                          <p:spTgt spid="74"/>
                                        </p:tgtEl>
                                      </p:cBhvr>
                                    </p:animEffect>
                                  </p:childTnLst>
                                </p:cTn>
                              </p:par>
                            </p:childTnLst>
                          </p:cTn>
                        </p:par>
                        <p:par>
                          <p:cTn id="147" fill="hold">
                            <p:stCondLst>
                              <p:cond delay="2000"/>
                            </p:stCondLst>
                            <p:childTnLst>
                              <p:par>
                                <p:cTn id="148" presetID="22" presetClass="entr" presetSubtype="4" fill="hold" nodeType="afterEffect">
                                  <p:stCondLst>
                                    <p:cond delay="0"/>
                                  </p:stCondLst>
                                  <p:childTnLst>
                                    <p:set>
                                      <p:cBhvr>
                                        <p:cTn id="149" dur="1" fill="hold">
                                          <p:stCondLst>
                                            <p:cond delay="0"/>
                                          </p:stCondLst>
                                        </p:cTn>
                                        <p:tgtEl>
                                          <p:spTgt spid="76"/>
                                        </p:tgtEl>
                                        <p:attrNameLst>
                                          <p:attrName>style.visibility</p:attrName>
                                        </p:attrNameLst>
                                      </p:cBhvr>
                                      <p:to>
                                        <p:strVal val="visible"/>
                                      </p:to>
                                    </p:set>
                                    <p:animEffect transition="in" filter="wipe(down)">
                                      <p:cBhvr>
                                        <p:cTn id="150" dur="500"/>
                                        <p:tgtEl>
                                          <p:spTgt spid="76"/>
                                        </p:tgtEl>
                                      </p:cBhvr>
                                    </p:animEffect>
                                  </p:childTnLst>
                                </p:cTn>
                              </p:par>
                            </p:childTnLst>
                          </p:cTn>
                        </p:par>
                        <p:par>
                          <p:cTn id="151" fill="hold">
                            <p:stCondLst>
                              <p:cond delay="2500"/>
                            </p:stCondLst>
                            <p:childTnLst>
                              <p:par>
                                <p:cTn id="152" presetID="14" presetClass="entr" presetSubtype="10" fill="hold" grpId="0" nodeType="afterEffect">
                                  <p:stCondLst>
                                    <p:cond delay="0"/>
                                  </p:stCondLst>
                                  <p:childTnLst>
                                    <p:set>
                                      <p:cBhvr>
                                        <p:cTn id="153" dur="1" fill="hold">
                                          <p:stCondLst>
                                            <p:cond delay="0"/>
                                          </p:stCondLst>
                                        </p:cTn>
                                        <p:tgtEl>
                                          <p:spTgt spid="79"/>
                                        </p:tgtEl>
                                        <p:attrNameLst>
                                          <p:attrName>style.visibility</p:attrName>
                                        </p:attrNameLst>
                                      </p:cBhvr>
                                      <p:to>
                                        <p:strVal val="visible"/>
                                      </p:to>
                                    </p:set>
                                    <p:animEffect transition="in" filter="randombar(horizontal)">
                                      <p:cBhvr>
                                        <p:cTn id="1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2" grpId="1"/>
      <p:bldP spid="25" grpId="0"/>
      <p:bldP spid="25" grpId="1"/>
      <p:bldP spid="32" grpId="0"/>
      <p:bldP spid="32" grpId="1"/>
      <p:bldP spid="55" grpId="0" animBg="1"/>
      <p:bldP spid="55" grpId="1" animBg="1"/>
      <p:bldP spid="60" grpId="0"/>
      <p:bldP spid="60" grpId="1"/>
      <p:bldP spid="74" grpId="0"/>
      <p:bldP spid="7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61EFFB7-8B3E-491D-89F4-6C4D1296501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p:blipFill>
        <p:spPr>
          <a:xfrm>
            <a:off x="-35508" y="0"/>
            <a:ext cx="12192000" cy="6858000"/>
          </a:xfrm>
        </p:spPr>
      </p:pic>
      <p:sp>
        <p:nvSpPr>
          <p:cNvPr id="11" name="Rectangle 10">
            <a:extLst>
              <a:ext uri="{FF2B5EF4-FFF2-40B4-BE49-F238E27FC236}">
                <a16:creationId xmlns:a16="http://schemas.microsoft.com/office/drawing/2014/main" id="{32B205EF-4045-42E3-8101-270CAA2CF42C}"/>
              </a:ext>
              <a:ext uri="{C183D7F6-B498-43B3-948B-1728B52AA6E4}">
                <adec:decorative xmlns:adec="http://schemas.microsoft.com/office/drawing/2017/decorative" val="1"/>
              </a:ext>
            </a:extLst>
          </p:cNvPr>
          <p:cNvSpPr/>
          <p:nvPr/>
        </p:nvSpPr>
        <p:spPr>
          <a:xfrm>
            <a:off x="307392" y="226202"/>
            <a:ext cx="11506200" cy="63754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12" name="Group 11">
            <a:extLst>
              <a:ext uri="{FF2B5EF4-FFF2-40B4-BE49-F238E27FC236}">
                <a16:creationId xmlns:a16="http://schemas.microsoft.com/office/drawing/2014/main" id="{1101DF86-6B00-49D3-9EFB-456055F79899}"/>
              </a:ext>
              <a:ext uri="{C183D7F6-B498-43B3-948B-1728B52AA6E4}">
                <adec:decorative xmlns:adec="http://schemas.microsoft.com/office/drawing/2017/decorative" val="1"/>
              </a:ext>
            </a:extLst>
          </p:cNvPr>
          <p:cNvGrpSpPr/>
          <p:nvPr/>
        </p:nvGrpSpPr>
        <p:grpSpPr>
          <a:xfrm flipH="1" flipV="1">
            <a:off x="3581399" y="403055"/>
            <a:ext cx="5276606" cy="5768636"/>
            <a:chOff x="883522" y="408327"/>
            <a:chExt cx="5276606" cy="5768636"/>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8" name="Graphic 17" descr="Open square">
              <a:extLst>
                <a:ext uri="{FF2B5EF4-FFF2-40B4-BE49-F238E27FC236}">
                  <a16:creationId xmlns:a16="http://schemas.microsoft.com/office/drawing/2014/main" id="{42A4A83C-0C6B-4A7C-B582-33988B027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6568F216-4DE5-421A-A222-041B654BB87E}"/>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4506094" y="2893844"/>
            <a:ext cx="4351911" cy="1769608"/>
          </a:xfrm>
        </p:spPr>
        <p:txBody>
          <a:bodyPr>
            <a:normAutofit/>
          </a:bodyPr>
          <a:lstStyle/>
          <a:p>
            <a:r>
              <a:rPr lang="en-US" i="1" u="sng" dirty="0"/>
              <a:t>Good Afternoon</a:t>
            </a:r>
          </a:p>
        </p:txBody>
      </p:sp>
      <p:sp>
        <p:nvSpPr>
          <p:cNvPr id="14" name="Rectangle: Single Corner Snipped 13">
            <a:extLst>
              <a:ext uri="{FF2B5EF4-FFF2-40B4-BE49-F238E27FC236}">
                <a16:creationId xmlns:a16="http://schemas.microsoft.com/office/drawing/2014/main" id="{443EBCED-982A-454F-BC58-43B643EFA10D}"/>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a:extLst>
              <a:ext uri="{FF2B5EF4-FFF2-40B4-BE49-F238E27FC236}">
                <a16:creationId xmlns:a16="http://schemas.microsoft.com/office/drawing/2014/main" id="{571FE10C-81AC-4781-843B-B9994368CB9A}"/>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4</a:t>
            </a:fld>
            <a:endParaRPr lang="en-US" dirty="0"/>
          </a:p>
        </p:txBody>
      </p:sp>
      <p:sp>
        <p:nvSpPr>
          <p:cNvPr id="2" name="Rectangle 1">
            <a:extLst>
              <a:ext uri="{FF2B5EF4-FFF2-40B4-BE49-F238E27FC236}">
                <a16:creationId xmlns:a16="http://schemas.microsoft.com/office/drawing/2014/main" id="{4C9F9046-DEE7-457B-AED0-841B5975FAB0}"/>
              </a:ext>
            </a:extLst>
          </p:cNvPr>
          <p:cNvSpPr/>
          <p:nvPr/>
        </p:nvSpPr>
        <p:spPr>
          <a:xfrm>
            <a:off x="4900791" y="2893844"/>
            <a:ext cx="3589444" cy="769441"/>
          </a:xfrm>
          <a:prstGeom prst="rect">
            <a:avLst/>
          </a:prstGeom>
          <a:noFill/>
        </p:spPr>
        <p:txBody>
          <a:bodyPr wrap="none" lIns="91440" tIns="45720" rIns="91440" bIns="45720">
            <a:spAutoFit/>
          </a:bodyPr>
          <a:lstStyle/>
          <a:p>
            <a:pPr algn="ctr"/>
            <a:r>
              <a:rPr lang="en-US" sz="4400" b="1" i="1" u="sng" cap="none" spc="0" dirty="0">
                <a:ln w="0"/>
                <a:solidFill>
                  <a:schemeClr val="tx1"/>
                </a:solidFill>
                <a:effectLst>
                  <a:outerShdw blurRad="38100" dist="19050" dir="2700000" algn="tl" rotWithShape="0">
                    <a:schemeClr val="dk1">
                      <a:alpha val="40000"/>
                    </a:schemeClr>
                  </a:outerShdw>
                </a:effectLst>
              </a:rPr>
              <a:t>Good Morning</a:t>
            </a:r>
          </a:p>
        </p:txBody>
      </p:sp>
      <p:sp>
        <p:nvSpPr>
          <p:cNvPr id="13" name="Rectangle 12">
            <a:extLst>
              <a:ext uri="{FF2B5EF4-FFF2-40B4-BE49-F238E27FC236}">
                <a16:creationId xmlns:a16="http://schemas.microsoft.com/office/drawing/2014/main" id="{372D4755-63C3-43FB-A2CE-2C5D7D2AE77F}"/>
              </a:ext>
            </a:extLst>
          </p:cNvPr>
          <p:cNvSpPr/>
          <p:nvPr/>
        </p:nvSpPr>
        <p:spPr>
          <a:xfrm>
            <a:off x="5462515" y="3618687"/>
            <a:ext cx="2486578" cy="769441"/>
          </a:xfrm>
          <a:prstGeom prst="rect">
            <a:avLst/>
          </a:prstGeom>
          <a:noFill/>
        </p:spPr>
        <p:txBody>
          <a:bodyPr wrap="none" lIns="91440" tIns="45720" rIns="91440" bIns="45720">
            <a:spAutoFit/>
          </a:bodyPr>
          <a:lstStyle/>
          <a:p>
            <a:pPr algn="ctr"/>
            <a:r>
              <a:rPr lang="en-US" sz="4400" b="1" i="1" u="sng" cap="none" spc="0" dirty="0">
                <a:ln w="0"/>
                <a:solidFill>
                  <a:schemeClr val="tx1"/>
                </a:solidFill>
                <a:effectLst>
                  <a:outerShdw blurRad="38100" dist="19050" dir="2700000" algn="tl" rotWithShape="0">
                    <a:schemeClr val="dk1">
                      <a:alpha val="40000"/>
                    </a:schemeClr>
                  </a:outerShdw>
                </a:effectLst>
              </a:rPr>
              <a:t>Good Day</a:t>
            </a:r>
          </a:p>
        </p:txBody>
      </p:sp>
      <p:sp>
        <p:nvSpPr>
          <p:cNvPr id="19" name="Rectangle 18">
            <a:extLst>
              <a:ext uri="{FF2B5EF4-FFF2-40B4-BE49-F238E27FC236}">
                <a16:creationId xmlns:a16="http://schemas.microsoft.com/office/drawing/2014/main" id="{076726CE-5A21-4BA0-8694-6C5E65D454E4}"/>
              </a:ext>
            </a:extLst>
          </p:cNvPr>
          <p:cNvSpPr/>
          <p:nvPr/>
        </p:nvSpPr>
        <p:spPr>
          <a:xfrm>
            <a:off x="4790230" y="4278605"/>
            <a:ext cx="3849324" cy="769441"/>
          </a:xfrm>
          <a:prstGeom prst="rect">
            <a:avLst/>
          </a:prstGeom>
          <a:noFill/>
        </p:spPr>
        <p:txBody>
          <a:bodyPr wrap="none" lIns="91440" tIns="45720" rIns="91440" bIns="45720">
            <a:spAutoFit/>
          </a:bodyPr>
          <a:lstStyle/>
          <a:p>
            <a:pPr algn="ctr"/>
            <a:r>
              <a:rPr lang="en-US" sz="4400" b="1" i="1" u="sng" dirty="0">
                <a:ln w="0"/>
                <a:effectLst>
                  <a:outerShdw blurRad="38100" dist="19050" dir="2700000" algn="tl" rotWithShape="0">
                    <a:schemeClr val="dk1">
                      <a:alpha val="40000"/>
                    </a:schemeClr>
                  </a:outerShdw>
                </a:effectLst>
              </a:rPr>
              <a:t>Happy Morning</a:t>
            </a:r>
            <a:endParaRPr lang="en-US" sz="4400" b="1" i="1"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08824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25E-6 4.07407E-6 L 0.00104 -0.22431 " pathEditMode="relative" rAng="0" ptsTypes="AA">
                                      <p:cBhvr>
                                        <p:cTn id="6" dur="2000" fill="hold"/>
                                        <p:tgtEl>
                                          <p:spTgt spid="4"/>
                                        </p:tgtEl>
                                        <p:attrNameLst>
                                          <p:attrName>ppt_x</p:attrName>
                                          <p:attrName>ppt_y</p:attrName>
                                        </p:attrNameLst>
                                      </p:cBhvr>
                                      <p:rCtr x="52" y="-1122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3"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9B4175B-2237-4E2B-8940-03CD8C85044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0" y="0"/>
            <a:ext cx="12363270" cy="7101128"/>
          </a:xfrm>
        </p:spPr>
      </p:pic>
      <p:sp>
        <p:nvSpPr>
          <p:cNvPr id="13" name="Rectangle 12">
            <a:extLst>
              <a:ext uri="{FF2B5EF4-FFF2-40B4-BE49-F238E27FC236}">
                <a16:creationId xmlns:a16="http://schemas.microsoft.com/office/drawing/2014/main" id="{AA0E0CBA-1F82-43A8-9DE3-F0F883DB2D26}"/>
              </a:ext>
              <a:ext uri="{C183D7F6-B498-43B3-948B-1728B52AA6E4}">
                <adec:decorative xmlns:adec="http://schemas.microsoft.com/office/drawing/2017/decorative" val="1"/>
              </a:ext>
            </a:extLst>
          </p:cNvPr>
          <p:cNvSpPr/>
          <p:nvPr/>
        </p:nvSpPr>
        <p:spPr>
          <a:xfrm>
            <a:off x="584200" y="546100"/>
            <a:ext cx="10920529" cy="5914904"/>
          </a:xfrm>
          <a:prstGeom prst="rect">
            <a:avLst/>
          </a:prstGeom>
          <a:solidFill>
            <a:schemeClr val="bg2">
              <a:alpha val="60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Single Corner Snipped 10">
            <a:extLst>
              <a:ext uri="{FF2B5EF4-FFF2-40B4-BE49-F238E27FC236}">
                <a16:creationId xmlns:a16="http://schemas.microsoft.com/office/drawing/2014/main" id="{85DF53DB-409B-49FA-A52D-E30AD84AED76}"/>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15"/>
          </p:nvPr>
        </p:nvSpPr>
        <p:spPr/>
        <p:txBody>
          <a:bodyPr/>
          <a:lstStyle/>
          <a:p>
            <a:fld id="{8C2E478F-E849-4A8C-AF1F-CBCC78A7CBFA}" type="slidenum">
              <a:rPr lang="en-US" smtClean="0"/>
              <a:pPr/>
              <a:t>5</a:t>
            </a:fld>
            <a:endParaRPr lang="en-US" dirty="0"/>
          </a:p>
        </p:txBody>
      </p:sp>
      <p:pic>
        <p:nvPicPr>
          <p:cNvPr id="8" name="Picture 7">
            <a:extLst>
              <a:ext uri="{FF2B5EF4-FFF2-40B4-BE49-F238E27FC236}">
                <a16:creationId xmlns:a16="http://schemas.microsoft.com/office/drawing/2014/main" id="{3EC3D0EC-A0A1-4E78-8801-3505DA8CE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340" y="778069"/>
            <a:ext cx="8233260" cy="5533831"/>
          </a:xfrm>
          <a:prstGeom prst="rect">
            <a:avLst/>
          </a:prstGeom>
        </p:spPr>
      </p:pic>
      <p:cxnSp>
        <p:nvCxnSpPr>
          <p:cNvPr id="10" name="Straight Arrow Connector 9">
            <a:extLst>
              <a:ext uri="{FF2B5EF4-FFF2-40B4-BE49-F238E27FC236}">
                <a16:creationId xmlns:a16="http://schemas.microsoft.com/office/drawing/2014/main" id="{4AD98FFB-A2C5-44A0-8521-8C3F51108123}"/>
              </a:ext>
            </a:extLst>
          </p:cNvPr>
          <p:cNvCxnSpPr>
            <a:cxnSpLocks/>
          </p:cNvCxnSpPr>
          <p:nvPr/>
        </p:nvCxnSpPr>
        <p:spPr>
          <a:xfrm>
            <a:off x="5071820" y="3544983"/>
            <a:ext cx="2400300" cy="0"/>
          </a:xfrm>
          <a:prstGeom prst="straightConnector1">
            <a:avLst/>
          </a:prstGeom>
          <a:ln w="76200">
            <a:solidFill>
              <a:srgbClr val="D9BBD7"/>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16ED831E-F571-4B13-AF83-DFB354665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120" y="1250854"/>
            <a:ext cx="5124450" cy="4124325"/>
          </a:xfrm>
          <a:prstGeom prst="rect">
            <a:avLst/>
          </a:prstGeom>
        </p:spPr>
      </p:pic>
      <p:pic>
        <p:nvPicPr>
          <p:cNvPr id="15" name="Picture 14">
            <a:extLst>
              <a:ext uri="{FF2B5EF4-FFF2-40B4-BE49-F238E27FC236}">
                <a16:creationId xmlns:a16="http://schemas.microsoft.com/office/drawing/2014/main" id="{6E4B1999-0E2A-4E31-9EB8-6BF8A876DE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18" y="1689006"/>
            <a:ext cx="5619750" cy="4029075"/>
          </a:xfrm>
          <a:prstGeom prst="rect">
            <a:avLst/>
          </a:prstGeom>
        </p:spPr>
      </p:pic>
      <p:sp>
        <p:nvSpPr>
          <p:cNvPr id="16" name="Rectangle 15">
            <a:extLst>
              <a:ext uri="{FF2B5EF4-FFF2-40B4-BE49-F238E27FC236}">
                <a16:creationId xmlns:a16="http://schemas.microsoft.com/office/drawing/2014/main" id="{DB8FAABE-1DCE-4CA7-98B0-AC4219A11159}"/>
              </a:ext>
            </a:extLst>
          </p:cNvPr>
          <p:cNvSpPr/>
          <p:nvPr/>
        </p:nvSpPr>
        <p:spPr>
          <a:xfrm>
            <a:off x="6763719" y="1011341"/>
            <a:ext cx="4796941" cy="1908215"/>
          </a:xfrm>
          <a:prstGeom prst="rect">
            <a:avLst/>
          </a:prstGeom>
          <a:noFill/>
        </p:spPr>
        <p:txBody>
          <a:bodyPr wrap="square" lIns="91440" tIns="45720" rIns="91440" bIns="45720">
            <a:spAutoFit/>
          </a:bodyPr>
          <a:lstStyle/>
          <a:p>
            <a:pPr algn="ctr"/>
            <a:r>
              <a:rPr lang="en-US" sz="5400" b="1" i="1" u="sng" dirty="0">
                <a:ln w="0"/>
                <a:solidFill>
                  <a:srgbClr val="002060"/>
                </a:solidFill>
                <a:effectLst>
                  <a:outerShdw blurRad="38100" dist="19050" dir="2700000" algn="tl" rotWithShape="0">
                    <a:schemeClr val="dk1">
                      <a:alpha val="40000"/>
                    </a:schemeClr>
                  </a:outerShdw>
                </a:effectLst>
              </a:rPr>
              <a:t>Vertices</a:t>
            </a:r>
          </a:p>
          <a:p>
            <a:pPr algn="ctr"/>
            <a:r>
              <a:rPr lang="en-US" sz="3200" b="0" i="1" cap="none" spc="0" dirty="0">
                <a:ln w="0"/>
                <a:solidFill>
                  <a:schemeClr val="accent2"/>
                </a:solidFill>
                <a:effectLst>
                  <a:outerShdw blurRad="38100" dist="19050" dir="2700000" algn="tl" rotWithShape="0">
                    <a:schemeClr val="dk1">
                      <a:alpha val="40000"/>
                    </a:schemeClr>
                  </a:outerShdw>
                </a:effectLst>
              </a:rPr>
              <a:t>People, Pages, Photo, Comments, Places, Group</a:t>
            </a:r>
          </a:p>
        </p:txBody>
      </p:sp>
      <p:sp>
        <p:nvSpPr>
          <p:cNvPr id="34" name="Rectangle 33">
            <a:extLst>
              <a:ext uri="{FF2B5EF4-FFF2-40B4-BE49-F238E27FC236}">
                <a16:creationId xmlns:a16="http://schemas.microsoft.com/office/drawing/2014/main" id="{F0A48438-33BE-414D-AF43-9D1DA5858E07}"/>
              </a:ext>
            </a:extLst>
          </p:cNvPr>
          <p:cNvSpPr/>
          <p:nvPr/>
        </p:nvSpPr>
        <p:spPr>
          <a:xfrm>
            <a:off x="6859829" y="3703544"/>
            <a:ext cx="4796941" cy="2400657"/>
          </a:xfrm>
          <a:prstGeom prst="rect">
            <a:avLst/>
          </a:prstGeom>
          <a:noFill/>
        </p:spPr>
        <p:txBody>
          <a:bodyPr wrap="square" lIns="91440" tIns="45720" rIns="91440" bIns="45720">
            <a:spAutoFit/>
          </a:bodyPr>
          <a:lstStyle/>
          <a:p>
            <a:pPr algn="ctr"/>
            <a:r>
              <a:rPr lang="en-US" sz="5400" b="1" i="1" u="sng" dirty="0">
                <a:ln w="0"/>
                <a:solidFill>
                  <a:srgbClr val="002060"/>
                </a:solidFill>
                <a:effectLst>
                  <a:outerShdw blurRad="38100" dist="19050" dir="2700000" algn="tl" rotWithShape="0">
                    <a:schemeClr val="dk1">
                      <a:alpha val="40000"/>
                    </a:schemeClr>
                  </a:outerShdw>
                </a:effectLst>
              </a:rPr>
              <a:t>Edges</a:t>
            </a:r>
          </a:p>
          <a:p>
            <a:pPr algn="ctr"/>
            <a:r>
              <a:rPr lang="en-US" sz="3200" i="1" dirty="0">
                <a:ln w="0"/>
                <a:solidFill>
                  <a:schemeClr val="accent2"/>
                </a:solidFill>
                <a:effectLst>
                  <a:outerShdw blurRad="38100" dist="19050" dir="2700000" algn="tl" rotWithShape="0">
                    <a:schemeClr val="dk1">
                      <a:alpha val="40000"/>
                    </a:schemeClr>
                  </a:outerShdw>
                </a:effectLst>
              </a:rPr>
              <a:t>User Posting a video,</a:t>
            </a:r>
          </a:p>
          <a:p>
            <a:pPr algn="ctr"/>
            <a:r>
              <a:rPr lang="en-US" sz="3200" b="0" i="1" cap="none" spc="0" dirty="0">
                <a:ln w="0"/>
                <a:solidFill>
                  <a:schemeClr val="accent2"/>
                </a:solidFill>
                <a:effectLst>
                  <a:outerShdw blurRad="38100" dist="19050" dir="2700000" algn="tl" rotWithShape="0">
                    <a:schemeClr val="dk1">
                      <a:alpha val="40000"/>
                    </a:schemeClr>
                  </a:outerShdw>
                </a:effectLst>
              </a:rPr>
              <a:t>Your Greeting to your beloved</a:t>
            </a:r>
          </a:p>
        </p:txBody>
      </p:sp>
      <p:sp>
        <p:nvSpPr>
          <p:cNvPr id="35" name="Freeform: Shape 34">
            <a:extLst>
              <a:ext uri="{FF2B5EF4-FFF2-40B4-BE49-F238E27FC236}">
                <a16:creationId xmlns:a16="http://schemas.microsoft.com/office/drawing/2014/main" id="{99AAE3B2-8060-4742-BAB8-F6032D33CD57}"/>
              </a:ext>
            </a:extLst>
          </p:cNvPr>
          <p:cNvSpPr/>
          <p:nvPr/>
        </p:nvSpPr>
        <p:spPr>
          <a:xfrm>
            <a:off x="3060700" y="4737100"/>
            <a:ext cx="4356281" cy="1362160"/>
          </a:xfrm>
          <a:custGeom>
            <a:avLst/>
            <a:gdLst>
              <a:gd name="connsiteX0" fmla="*/ 0 w 4356281"/>
              <a:gd name="connsiteY0" fmla="*/ 0 h 1362160"/>
              <a:gd name="connsiteX1" fmla="*/ 2692400 w 4356281"/>
              <a:gd name="connsiteY1" fmla="*/ 1346200 h 1362160"/>
              <a:gd name="connsiteX2" fmla="*/ 4279900 w 4356281"/>
              <a:gd name="connsiteY2" fmla="*/ 736600 h 1362160"/>
              <a:gd name="connsiteX3" fmla="*/ 3848100 w 4356281"/>
              <a:gd name="connsiteY3" fmla="*/ 685800 h 1362160"/>
              <a:gd name="connsiteX4" fmla="*/ 4318000 w 4356281"/>
              <a:gd name="connsiteY4" fmla="*/ 723900 h 1362160"/>
              <a:gd name="connsiteX5" fmla="*/ 4330700 w 4356281"/>
              <a:gd name="connsiteY5" fmla="*/ 1308100 h 136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6281" h="1362160">
                <a:moveTo>
                  <a:pt x="0" y="0"/>
                </a:moveTo>
                <a:cubicBezTo>
                  <a:pt x="989541" y="611716"/>
                  <a:pt x="1979083" y="1223433"/>
                  <a:pt x="2692400" y="1346200"/>
                </a:cubicBezTo>
                <a:cubicBezTo>
                  <a:pt x="3405717" y="1468967"/>
                  <a:pt x="4087283" y="846667"/>
                  <a:pt x="4279900" y="736600"/>
                </a:cubicBezTo>
                <a:cubicBezTo>
                  <a:pt x="4472517" y="626533"/>
                  <a:pt x="3841750" y="687917"/>
                  <a:pt x="3848100" y="685800"/>
                </a:cubicBezTo>
                <a:cubicBezTo>
                  <a:pt x="3854450" y="683683"/>
                  <a:pt x="4237567" y="620183"/>
                  <a:pt x="4318000" y="723900"/>
                </a:cubicBezTo>
                <a:cubicBezTo>
                  <a:pt x="4398433" y="827617"/>
                  <a:pt x="4326467" y="920750"/>
                  <a:pt x="4330700" y="130810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4F523059-AE6F-40A1-A7D6-E4CEE753E7D7}"/>
              </a:ext>
            </a:extLst>
          </p:cNvPr>
          <p:cNvSpPr/>
          <p:nvPr/>
        </p:nvSpPr>
        <p:spPr>
          <a:xfrm flipV="1">
            <a:off x="3496227" y="762521"/>
            <a:ext cx="4356281" cy="1306871"/>
          </a:xfrm>
          <a:custGeom>
            <a:avLst/>
            <a:gdLst>
              <a:gd name="connsiteX0" fmla="*/ 0 w 4356281"/>
              <a:gd name="connsiteY0" fmla="*/ 0 h 1362160"/>
              <a:gd name="connsiteX1" fmla="*/ 2692400 w 4356281"/>
              <a:gd name="connsiteY1" fmla="*/ 1346200 h 1362160"/>
              <a:gd name="connsiteX2" fmla="*/ 4279900 w 4356281"/>
              <a:gd name="connsiteY2" fmla="*/ 736600 h 1362160"/>
              <a:gd name="connsiteX3" fmla="*/ 3848100 w 4356281"/>
              <a:gd name="connsiteY3" fmla="*/ 685800 h 1362160"/>
              <a:gd name="connsiteX4" fmla="*/ 4318000 w 4356281"/>
              <a:gd name="connsiteY4" fmla="*/ 723900 h 1362160"/>
              <a:gd name="connsiteX5" fmla="*/ 4330700 w 4356281"/>
              <a:gd name="connsiteY5" fmla="*/ 1308100 h 136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6281" h="1362160">
                <a:moveTo>
                  <a:pt x="0" y="0"/>
                </a:moveTo>
                <a:cubicBezTo>
                  <a:pt x="989541" y="611716"/>
                  <a:pt x="1979083" y="1223433"/>
                  <a:pt x="2692400" y="1346200"/>
                </a:cubicBezTo>
                <a:cubicBezTo>
                  <a:pt x="3405717" y="1468967"/>
                  <a:pt x="4087283" y="846667"/>
                  <a:pt x="4279900" y="736600"/>
                </a:cubicBezTo>
                <a:cubicBezTo>
                  <a:pt x="4472517" y="626533"/>
                  <a:pt x="3841750" y="687917"/>
                  <a:pt x="3848100" y="685800"/>
                </a:cubicBezTo>
                <a:cubicBezTo>
                  <a:pt x="3854450" y="683683"/>
                  <a:pt x="4237567" y="620183"/>
                  <a:pt x="4318000" y="723900"/>
                </a:cubicBezTo>
                <a:cubicBezTo>
                  <a:pt x="4398433" y="827617"/>
                  <a:pt x="4326467" y="920750"/>
                  <a:pt x="4330700" y="130810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78861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25000" y="25000"/>
                                    </p:animScale>
                                  </p:childTnLst>
                                </p:cTn>
                              </p:par>
                            </p:childTnLst>
                          </p:cTn>
                        </p:par>
                        <p:par>
                          <p:cTn id="7" fill="hold">
                            <p:stCondLst>
                              <p:cond delay="2000"/>
                            </p:stCondLst>
                            <p:childTnLst>
                              <p:par>
                                <p:cTn id="8" presetID="35" presetClass="path" presetSubtype="0" accel="50000" decel="50000" fill="hold" nodeType="afterEffect">
                                  <p:stCondLst>
                                    <p:cond delay="0"/>
                                  </p:stCondLst>
                                  <p:childTnLst>
                                    <p:animMotion origin="layout" path="M 0 0 L -0.25 0 E" pathEditMode="relative" ptsTypes="">
                                      <p:cBhvr>
                                        <p:cTn id="9" dur="2000" fill="hold"/>
                                        <p:tgtEl>
                                          <p:spTgt spid="8"/>
                                        </p:tgtEl>
                                        <p:attrNameLst>
                                          <p:attrName>ppt_x</p:attrName>
                                          <p:attrName>ppt_y</p:attrName>
                                        </p:attrNameLst>
                                      </p:cBhvr>
                                    </p:animMotion>
                                  </p:childTnLst>
                                </p:cTn>
                              </p:par>
                            </p:childTnLst>
                          </p:cTn>
                        </p:par>
                        <p:par>
                          <p:cTn id="10" fill="hold">
                            <p:stCondLst>
                              <p:cond delay="4000"/>
                            </p:stCondLst>
                            <p:childTnLst>
                              <p:par>
                                <p:cTn id="11" presetID="10"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4500"/>
                            </p:stCondLst>
                            <p:childTnLst>
                              <p:par>
                                <p:cTn id="15" presetID="10" presetClass="entr" presetSubtype="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4" grpId="0"/>
      <p:bldP spid="35"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9B4175B-2237-4E2B-8940-03CD8C85044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1110193" y="0"/>
            <a:ext cx="13877440" cy="6878752"/>
          </a:xfrm>
        </p:spPr>
      </p:pic>
      <p:sp>
        <p:nvSpPr>
          <p:cNvPr id="12" name="Rectangle 11">
            <a:extLst>
              <a:ext uri="{FF2B5EF4-FFF2-40B4-BE49-F238E27FC236}">
                <a16:creationId xmlns:a16="http://schemas.microsoft.com/office/drawing/2014/main" id="{663F03C3-322B-449C-A477-EA1D99EDC624}"/>
              </a:ext>
              <a:ext uri="{C183D7F6-B498-43B3-948B-1728B52AA6E4}">
                <adec:decorative xmlns:adec="http://schemas.microsoft.com/office/drawing/2017/decorative" val="1"/>
              </a:ext>
            </a:extLst>
          </p:cNvPr>
          <p:cNvSpPr/>
          <p:nvPr/>
        </p:nvSpPr>
        <p:spPr>
          <a:xfrm>
            <a:off x="595884" y="444351"/>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3" name="Rectangle 12">
            <a:extLst>
              <a:ext uri="{FF2B5EF4-FFF2-40B4-BE49-F238E27FC236}">
                <a16:creationId xmlns:a16="http://schemas.microsoft.com/office/drawing/2014/main" id="{AA0E0CBA-1F82-43A8-9DE3-F0F883DB2D26}"/>
              </a:ext>
              <a:ext uri="{C183D7F6-B498-43B3-948B-1728B52AA6E4}">
                <adec:decorative xmlns:adec="http://schemas.microsoft.com/office/drawing/2017/decorative" val="1"/>
              </a:ext>
            </a:extLst>
          </p:cNvPr>
          <p:cNvSpPr/>
          <p:nvPr/>
        </p:nvSpPr>
        <p:spPr>
          <a:xfrm>
            <a:off x="944228" y="842206"/>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1259913" y="1105093"/>
            <a:ext cx="5138057" cy="587876"/>
          </a:xfrm>
        </p:spPr>
        <p:txBody>
          <a:bodyPr/>
          <a:lstStyle/>
          <a:p>
            <a:r>
              <a:rPr lang="en-US" i="1" u="sng" dirty="0">
                <a:solidFill>
                  <a:srgbClr val="333333"/>
                </a:solidFill>
                <a:latin typeface="Lato" panose="020F0502020204030203" pitchFamily="34" charset="0"/>
              </a:rPr>
              <a:t>Graph Used</a:t>
            </a:r>
            <a:r>
              <a:rPr lang="en-US" i="1" u="sng" dirty="0"/>
              <a:t> </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1424376" y="1861830"/>
            <a:ext cx="5138057" cy="4177796"/>
          </a:xfrm>
        </p:spPr>
        <p:txBody>
          <a:bodyPr>
            <a:normAutofit/>
          </a:bodyPr>
          <a:lstStyle/>
          <a:p>
            <a:pPr marL="285750" indent="-285750">
              <a:buFont typeface="Wingdings" panose="05000000000000000000" pitchFamily="2" charset="2"/>
              <a:buChar char="ü"/>
            </a:pPr>
            <a:r>
              <a:rPr lang="en-US" sz="2400" dirty="0"/>
              <a:t>Facebook Graph API</a:t>
            </a:r>
          </a:p>
          <a:p>
            <a:pPr marL="285750" indent="-285750">
              <a:buFont typeface="Wingdings" panose="05000000000000000000" pitchFamily="2" charset="2"/>
              <a:buChar char="ü"/>
            </a:pPr>
            <a:r>
              <a:rPr lang="en-US" sz="2400" dirty="0"/>
              <a:t>Google Knowledge Graph</a:t>
            </a:r>
          </a:p>
          <a:p>
            <a:pPr marL="285750" indent="-285750">
              <a:buFont typeface="Wingdings" panose="05000000000000000000" pitchFamily="2" charset="2"/>
              <a:buChar char="ü"/>
            </a:pPr>
            <a:r>
              <a:rPr lang="en-US" sz="2400" dirty="0"/>
              <a:t>Flight Network</a:t>
            </a:r>
          </a:p>
          <a:p>
            <a:pPr marL="285750" indent="-285750">
              <a:buFont typeface="Wingdings" panose="05000000000000000000" pitchFamily="2" charset="2"/>
              <a:buChar char="ü"/>
            </a:pPr>
            <a:r>
              <a:rPr lang="en-US" sz="2400" dirty="0"/>
              <a:t>Recommendation Engines.</a:t>
            </a:r>
          </a:p>
          <a:p>
            <a:pPr marL="285750" indent="-285750">
              <a:buFont typeface="Wingdings" panose="05000000000000000000" pitchFamily="2" charset="2"/>
              <a:buChar char="ü"/>
            </a:pPr>
            <a:r>
              <a:rPr lang="en-US" sz="2400" dirty="0"/>
              <a:t>Path Optimization Algorithms.</a:t>
            </a:r>
          </a:p>
          <a:p>
            <a:pPr marL="285750" indent="-285750">
              <a:buFont typeface="Wingdings" panose="05000000000000000000" pitchFamily="2" charset="2"/>
              <a:buChar char="ü"/>
            </a:pPr>
            <a:r>
              <a:rPr lang="en-US" sz="2400" dirty="0"/>
              <a:t>Scientific Computations.</a:t>
            </a:r>
          </a:p>
          <a:p>
            <a:endParaRPr lang="en-US" sz="2400" dirty="0"/>
          </a:p>
        </p:txBody>
      </p:sp>
      <p:sp>
        <p:nvSpPr>
          <p:cNvPr id="11" name="Rectangle: Single Corner Snipped 10">
            <a:extLst>
              <a:ext uri="{FF2B5EF4-FFF2-40B4-BE49-F238E27FC236}">
                <a16:creationId xmlns:a16="http://schemas.microsoft.com/office/drawing/2014/main" id="{85DF53DB-409B-49FA-A52D-E30AD84AED76}"/>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15"/>
          </p:nvPr>
        </p:nvSpPr>
        <p:spPr/>
        <p:txBody>
          <a:bodyPr/>
          <a:lstStyle/>
          <a:p>
            <a:fld id="{8C2E478F-E849-4A8C-AF1F-CBCC78A7CBFA}" type="slidenum">
              <a:rPr lang="en-US" smtClean="0"/>
              <a:pPr/>
              <a:t>6</a:t>
            </a:fld>
            <a:endParaRPr lang="en-US" dirty="0"/>
          </a:p>
        </p:txBody>
      </p:sp>
    </p:spTree>
    <p:extLst>
      <p:ext uri="{BB962C8B-B14F-4D97-AF65-F5344CB8AC3E}">
        <p14:creationId xmlns:p14="http://schemas.microsoft.com/office/powerpoint/2010/main" val="485328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arn(inVertical)">
                                      <p:cBhvr>
                                        <p:cTn id="11" dur="500"/>
                                        <p:tgtEl>
                                          <p:spTgt spid="8">
                                            <p:txEl>
                                              <p:pRg st="1" end="1"/>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arn(inVertical)">
                                      <p:cBhvr>
                                        <p:cTn id="15" dur="500"/>
                                        <p:tgtEl>
                                          <p:spTgt spid="8">
                                            <p:txEl>
                                              <p:pRg st="2" end="2"/>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arn(inVertical)">
                                      <p:cBhvr>
                                        <p:cTn id="19" dur="500"/>
                                        <p:tgtEl>
                                          <p:spTgt spid="8">
                                            <p:txEl>
                                              <p:pRg st="3" end="3"/>
                                            </p:txEl>
                                          </p:spTgt>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arn(inVertical)">
                                      <p:cBhvr>
                                        <p:cTn id="23" dur="500"/>
                                        <p:tgtEl>
                                          <p:spTgt spid="8">
                                            <p:txEl>
                                              <p:pRg st="4" end="4"/>
                                            </p:txEl>
                                          </p:spTgt>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arn(inVertical)">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E06080F-9F80-49D4-9D28-F3FD457E427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p:blipFill>
        <p:spPr>
          <a:xfrm>
            <a:off x="-223217" y="0"/>
            <a:ext cx="12638434" cy="6858000"/>
          </a:xfrm>
        </p:spPr>
      </p:pic>
      <p:grpSp>
        <p:nvGrpSpPr>
          <p:cNvPr id="31"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val="1"/>
              </a:ext>
            </a:extLst>
          </p:cNvPr>
          <p:cNvGrpSpPr/>
          <p:nvPr/>
        </p:nvGrpSpPr>
        <p:grpSpPr>
          <a:xfrm flipH="1">
            <a:off x="563690" y="252562"/>
            <a:ext cx="11272710" cy="6287937"/>
            <a:chOff x="609600" y="391887"/>
            <a:chExt cx="10010601" cy="6215741"/>
          </a:xfrm>
          <a:effectLst>
            <a:outerShdw blurRad="50800" dist="50800" dir="5400000" sx="1000" sy="1000" algn="ctr" rotWithShape="0">
              <a:srgbClr val="000000">
                <a:alpha val="99000"/>
              </a:srgbClr>
            </a:outerShdw>
          </a:effectLst>
        </p:grpSpPr>
        <p:sp>
          <p:nvSpPr>
            <p:cNvPr id="32" name="Rectangle 31">
              <a:extLst>
                <a:ext uri="{FF2B5EF4-FFF2-40B4-BE49-F238E27FC236}">
                  <a16:creationId xmlns:a16="http://schemas.microsoft.com/office/drawing/2014/main" id="{32FD79E9-DA87-4AE3-AB4F-454E8B1C7E28}"/>
                </a:ext>
              </a:extLst>
            </p:cNvPr>
            <p:cNvSpPr/>
            <p:nvPr userDrawn="1"/>
          </p:nvSpPr>
          <p:spPr>
            <a:xfrm>
              <a:off x="609600" y="391887"/>
              <a:ext cx="7075714" cy="5878284"/>
            </a:xfrm>
            <a:prstGeom prst="rect">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0DB13C1-B4FB-4D33-A199-5BB34983AB47}"/>
                </a:ext>
              </a:extLst>
            </p:cNvPr>
            <p:cNvSpPr/>
            <p:nvPr userDrawn="1"/>
          </p:nvSpPr>
          <p:spPr>
            <a:xfrm>
              <a:off x="609601" y="391887"/>
              <a:ext cx="10010600" cy="6215741"/>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4" name="Rectangle 33">
              <a:extLst>
                <a:ext uri="{FF2B5EF4-FFF2-40B4-BE49-F238E27FC236}">
                  <a16:creationId xmlns:a16="http://schemas.microsoft.com/office/drawing/2014/main" id="{97CAE694-E5D7-45D8-80CE-4067B6610E53}"/>
                </a:ext>
              </a:extLst>
            </p:cNvPr>
            <p:cNvSpPr/>
            <p:nvPr/>
          </p:nvSpPr>
          <p:spPr>
            <a:xfrm>
              <a:off x="711104" y="511869"/>
              <a:ext cx="9755547" cy="5838784"/>
            </a:xfrm>
            <a:prstGeom prst="rect">
              <a:avLst/>
            </a:prstGeom>
            <a:blipFill dpi="0" rotWithShape="1">
              <a:blip r:embed="rId3">
                <a:extLst>
                  <a:ext uri="{BEBA8EAE-BF5A-486C-A8C5-ECC9F3942E4B}">
                    <a14:imgProps xmlns:a14="http://schemas.microsoft.com/office/drawing/2010/main">
                      <a14:imgLayer r:embed="rId4">
                        <a14:imgEffect>
                          <a14:brightnessContrast brigh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927100" y="700059"/>
            <a:ext cx="6117771" cy="573989"/>
          </a:xfrm>
        </p:spPr>
        <p:txBody>
          <a:bodyPr/>
          <a:lstStyle/>
          <a:p>
            <a:r>
              <a:rPr lang="en-US" sz="4000" i="1" u="sng" dirty="0">
                <a:solidFill>
                  <a:schemeClr val="accent6">
                    <a:lumMod val="60000"/>
                    <a:lumOff val="40000"/>
                  </a:schemeClr>
                </a:solidFill>
              </a:rPr>
              <a:t>Random graph initialize</a:t>
            </a:r>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a:xfrm>
            <a:off x="927100" y="2065520"/>
            <a:ext cx="6934199" cy="3676128"/>
          </a:xfrm>
        </p:spPr>
        <p:txBody>
          <a:bodyPr>
            <a:normAutofit fontScale="92500" lnSpcReduction="10000"/>
          </a:bodyPr>
          <a:lstStyle/>
          <a:p>
            <a:pPr marL="0" indent="0">
              <a:buNone/>
            </a:pPr>
            <a:r>
              <a:rPr lang="en-US" dirty="0">
                <a:solidFill>
                  <a:schemeClr val="accent2"/>
                </a:solidFill>
              </a:rPr>
              <a:t>int **graph = (int **)malloc(n * </a:t>
            </a:r>
            <a:r>
              <a:rPr lang="en-US" dirty="0" err="1">
                <a:solidFill>
                  <a:schemeClr val="accent2"/>
                </a:solidFill>
              </a:rPr>
              <a:t>sizeof</a:t>
            </a:r>
            <a:r>
              <a:rPr lang="en-US" dirty="0">
                <a:solidFill>
                  <a:schemeClr val="accent2"/>
                </a:solidFill>
              </a:rPr>
              <a:t>(int *));     </a:t>
            </a:r>
            <a:r>
              <a:rPr lang="en-US" dirty="0">
                <a:solidFill>
                  <a:schemeClr val="accent2">
                    <a:lumMod val="50000"/>
                  </a:schemeClr>
                </a:solidFill>
              </a:rPr>
              <a:t>// Dynamic space allocation //</a:t>
            </a:r>
          </a:p>
          <a:p>
            <a:pPr marL="0" indent="0">
              <a:buNone/>
            </a:pPr>
            <a:r>
              <a:rPr lang="en-US" dirty="0">
                <a:solidFill>
                  <a:schemeClr val="accent2"/>
                </a:solidFill>
              </a:rPr>
              <a:t>   for (i=0; i&lt;n; i++)</a:t>
            </a:r>
          </a:p>
          <a:p>
            <a:pPr marL="0" indent="0">
              <a:buNone/>
            </a:pPr>
            <a:r>
              <a:rPr lang="en-US" dirty="0">
                <a:solidFill>
                  <a:schemeClr val="accent2"/>
                </a:solidFill>
              </a:rPr>
              <a:t>        graph[i] = (int *)malloc(n * </a:t>
            </a:r>
            <a:r>
              <a:rPr lang="en-US" dirty="0" err="1">
                <a:solidFill>
                  <a:schemeClr val="accent2"/>
                </a:solidFill>
              </a:rPr>
              <a:t>sizeof</a:t>
            </a:r>
            <a:r>
              <a:rPr lang="en-US" dirty="0">
                <a:solidFill>
                  <a:schemeClr val="accent2"/>
                </a:solidFill>
              </a:rPr>
              <a:t>(int));</a:t>
            </a:r>
          </a:p>
          <a:p>
            <a:pPr marL="0" indent="0">
              <a:buNone/>
            </a:pPr>
            <a:endParaRPr lang="en-US" dirty="0">
              <a:solidFill>
                <a:schemeClr val="accent2"/>
              </a:solidFill>
            </a:endParaRPr>
          </a:p>
          <a:p>
            <a:pPr marL="0" indent="0">
              <a:buNone/>
            </a:pPr>
            <a:endParaRPr lang="en-US" dirty="0">
              <a:solidFill>
                <a:schemeClr val="accent2"/>
              </a:solidFill>
            </a:endParaRPr>
          </a:p>
          <a:p>
            <a:pPr marL="0" indent="0">
              <a:buNone/>
            </a:pPr>
            <a:r>
              <a:rPr lang="en-US" dirty="0">
                <a:solidFill>
                  <a:schemeClr val="accent2"/>
                </a:solidFill>
              </a:rPr>
              <a:t>   for(i=0; i&lt;n; i++ )</a:t>
            </a:r>
          </a:p>
          <a:p>
            <a:pPr marL="0" indent="0">
              <a:buNone/>
            </a:pPr>
            <a:r>
              <a:rPr lang="en-US" dirty="0">
                <a:solidFill>
                  <a:schemeClr val="accent2"/>
                </a:solidFill>
              </a:rPr>
              <a:t>   for(j=i+1; j&lt;n; </a:t>
            </a:r>
            <a:r>
              <a:rPr lang="en-US" dirty="0" err="1">
                <a:solidFill>
                  <a:schemeClr val="accent2"/>
                </a:solidFill>
              </a:rPr>
              <a:t>j++</a:t>
            </a:r>
            <a:r>
              <a:rPr lang="en-US" dirty="0">
                <a:solidFill>
                  <a:schemeClr val="accent2"/>
                </a:solidFill>
              </a:rPr>
              <a:t>)</a:t>
            </a:r>
          </a:p>
          <a:p>
            <a:pPr marL="0" indent="0">
              <a:buNone/>
            </a:pPr>
            <a:r>
              <a:rPr lang="en-US" dirty="0">
                <a:solidFill>
                  <a:schemeClr val="accent2"/>
                </a:solidFill>
              </a:rPr>
              <a:t>      graph[i][j] = graph[j][i] = rand()%2;         </a:t>
            </a:r>
            <a:r>
              <a:rPr lang="en-US" dirty="0">
                <a:solidFill>
                  <a:schemeClr val="accent2">
                    <a:lumMod val="50000"/>
                  </a:schemeClr>
                </a:solidFill>
              </a:rPr>
              <a:t>// Random undirected graph initialize //</a:t>
            </a:r>
          </a:p>
        </p:txBody>
      </p:sp>
      <p:sp>
        <p:nvSpPr>
          <p:cNvPr id="11" name="Rectangle: Single Corner Snipped 10">
            <a:extLst>
              <a:ext uri="{FF2B5EF4-FFF2-40B4-BE49-F238E27FC236}">
                <a16:creationId xmlns:a16="http://schemas.microsoft.com/office/drawing/2014/main" id="{851F9C8F-B284-4FE9-A76C-49BE3BEE3853}"/>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75EF0122-21C6-4139-B8D0-688B2553C48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7</a:t>
            </a:fld>
            <a:endParaRPr lang="en-US" dirty="0"/>
          </a:p>
        </p:txBody>
      </p:sp>
    </p:spTree>
    <p:extLst>
      <p:ext uri="{BB962C8B-B14F-4D97-AF65-F5344CB8AC3E}">
        <p14:creationId xmlns:p14="http://schemas.microsoft.com/office/powerpoint/2010/main" val="259734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1" dur="500"/>
                                        <p:tgtEl>
                                          <p:spTgt spid="4">
                                            <p:txEl>
                                              <p:pRg st="0" end="0"/>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5" dur="500"/>
                                        <p:tgtEl>
                                          <p:spTgt spid="4">
                                            <p:txEl>
                                              <p:pRg st="1" end="1"/>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9" dur="500"/>
                                        <p:tgtEl>
                                          <p:spTgt spid="4">
                                            <p:txEl>
                                              <p:pRg st="2" end="2"/>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7" dur="500"/>
                                        <p:tgtEl>
                                          <p:spTgt spid="4">
                                            <p:txEl>
                                              <p:pRg st="6" end="6"/>
                                            </p:tx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1"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E06080F-9F80-49D4-9D28-F3FD457E427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p:blipFill>
        <p:spPr>
          <a:xfrm>
            <a:off x="-223217" y="0"/>
            <a:ext cx="12638434" cy="6858000"/>
          </a:xfrm>
        </p:spPr>
      </p:pic>
      <p:grpSp>
        <p:nvGrpSpPr>
          <p:cNvPr id="31"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val="1"/>
              </a:ext>
            </a:extLst>
          </p:cNvPr>
          <p:cNvGrpSpPr/>
          <p:nvPr/>
        </p:nvGrpSpPr>
        <p:grpSpPr>
          <a:xfrm flipH="1">
            <a:off x="563690" y="252562"/>
            <a:ext cx="11272710" cy="6287937"/>
            <a:chOff x="609600" y="391887"/>
            <a:chExt cx="10010601" cy="6215741"/>
          </a:xfrm>
          <a:effectLst>
            <a:outerShdw blurRad="50800" dist="50800" dir="5400000" sx="1000" sy="1000" algn="ctr" rotWithShape="0">
              <a:srgbClr val="000000">
                <a:alpha val="99000"/>
              </a:srgbClr>
            </a:outerShdw>
          </a:effectLst>
        </p:grpSpPr>
        <p:sp>
          <p:nvSpPr>
            <p:cNvPr id="32" name="Rectangle 31">
              <a:extLst>
                <a:ext uri="{FF2B5EF4-FFF2-40B4-BE49-F238E27FC236}">
                  <a16:creationId xmlns:a16="http://schemas.microsoft.com/office/drawing/2014/main" id="{32FD79E9-DA87-4AE3-AB4F-454E8B1C7E28}"/>
                </a:ext>
              </a:extLst>
            </p:cNvPr>
            <p:cNvSpPr/>
            <p:nvPr userDrawn="1"/>
          </p:nvSpPr>
          <p:spPr>
            <a:xfrm>
              <a:off x="609600" y="391887"/>
              <a:ext cx="7075714" cy="5878284"/>
            </a:xfrm>
            <a:prstGeom prst="rect">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0DB13C1-B4FB-4D33-A199-5BB34983AB47}"/>
                </a:ext>
              </a:extLst>
            </p:cNvPr>
            <p:cNvSpPr/>
            <p:nvPr userDrawn="1"/>
          </p:nvSpPr>
          <p:spPr>
            <a:xfrm>
              <a:off x="609601" y="391887"/>
              <a:ext cx="10010600" cy="6215741"/>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4" name="Rectangle 33">
              <a:extLst>
                <a:ext uri="{FF2B5EF4-FFF2-40B4-BE49-F238E27FC236}">
                  <a16:creationId xmlns:a16="http://schemas.microsoft.com/office/drawing/2014/main" id="{97CAE694-E5D7-45D8-80CE-4067B6610E53}"/>
                </a:ext>
              </a:extLst>
            </p:cNvPr>
            <p:cNvSpPr/>
            <p:nvPr/>
          </p:nvSpPr>
          <p:spPr>
            <a:xfrm>
              <a:off x="711104" y="511869"/>
              <a:ext cx="9755547" cy="5838784"/>
            </a:xfrm>
            <a:prstGeom prst="rect">
              <a:avLst/>
            </a:prstGeom>
            <a:blipFill dpi="0" rotWithShape="1">
              <a:blip r:embed="rId3">
                <a:extLst>
                  <a:ext uri="{BEBA8EAE-BF5A-486C-A8C5-ECC9F3942E4B}">
                    <a14:imgProps xmlns:a14="http://schemas.microsoft.com/office/drawing/2010/main">
                      <a14:imgLayer r:embed="rId4">
                        <a14:imgEffect>
                          <a14:brightnessContrast brigh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927100" y="700059"/>
            <a:ext cx="7823200" cy="573989"/>
          </a:xfrm>
        </p:spPr>
        <p:txBody>
          <a:bodyPr/>
          <a:lstStyle/>
          <a:p>
            <a:r>
              <a:rPr lang="en-US" sz="4000" i="1" u="sng" dirty="0">
                <a:solidFill>
                  <a:schemeClr val="accent6">
                    <a:lumMod val="60000"/>
                    <a:lumOff val="40000"/>
                  </a:schemeClr>
                </a:solidFill>
              </a:rPr>
              <a:t>Calculating </a:t>
            </a:r>
            <a:r>
              <a:rPr lang="en-US" sz="4000" i="1" u="sng" dirty="0" err="1">
                <a:solidFill>
                  <a:schemeClr val="accent6">
                    <a:lumMod val="60000"/>
                    <a:lumOff val="40000"/>
                  </a:schemeClr>
                </a:solidFill>
              </a:rPr>
              <a:t>ToTal</a:t>
            </a:r>
            <a:r>
              <a:rPr lang="en-US" sz="4000" i="1" u="sng" dirty="0">
                <a:solidFill>
                  <a:schemeClr val="accent6">
                    <a:lumMod val="60000"/>
                    <a:lumOff val="40000"/>
                  </a:schemeClr>
                </a:solidFill>
              </a:rPr>
              <a:t> Edge &amp; Degree</a:t>
            </a:r>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a:xfrm>
            <a:off x="1116425" y="1600169"/>
            <a:ext cx="9093200" cy="6494280"/>
          </a:xfrm>
        </p:spPr>
        <p:txBody>
          <a:bodyPr>
            <a:noAutofit/>
          </a:bodyPr>
          <a:lstStyle/>
          <a:p>
            <a:pPr marL="0" indent="0">
              <a:buNone/>
            </a:pPr>
            <a:r>
              <a:rPr lang="en-US" sz="1200" b="1" i="1" dirty="0">
                <a:solidFill>
                  <a:schemeClr val="accent2"/>
                </a:solidFill>
              </a:rPr>
              <a:t>int </a:t>
            </a:r>
            <a:r>
              <a:rPr lang="en-US" sz="1200" b="1" i="1" dirty="0" err="1">
                <a:solidFill>
                  <a:schemeClr val="accent2"/>
                </a:solidFill>
              </a:rPr>
              <a:t>total_edges</a:t>
            </a:r>
            <a:r>
              <a:rPr lang="en-US" sz="1200" b="1" i="1" dirty="0">
                <a:solidFill>
                  <a:schemeClr val="accent2"/>
                </a:solidFill>
              </a:rPr>
              <a:t> = 0;</a:t>
            </a:r>
          </a:p>
          <a:p>
            <a:pPr marL="0" indent="0">
              <a:buNone/>
            </a:pPr>
            <a:r>
              <a:rPr lang="en-US" sz="1200" b="1" i="1" dirty="0">
                <a:solidFill>
                  <a:schemeClr val="accent2"/>
                </a:solidFill>
              </a:rPr>
              <a:t>   for(i = 0 ; i &lt; n ; i++)</a:t>
            </a:r>
          </a:p>
          <a:p>
            <a:pPr marL="0" indent="0">
              <a:buNone/>
            </a:pPr>
            <a:r>
              <a:rPr lang="en-US" sz="1200" b="1" i="1" dirty="0">
                <a:solidFill>
                  <a:schemeClr val="accent2"/>
                </a:solidFill>
              </a:rPr>
              <a:t>   for(j = i + 1 ; j &lt; n ; </a:t>
            </a:r>
            <a:r>
              <a:rPr lang="en-US" sz="1200" b="1" i="1" dirty="0" err="1">
                <a:solidFill>
                  <a:schemeClr val="accent2"/>
                </a:solidFill>
              </a:rPr>
              <a:t>j++</a:t>
            </a:r>
            <a:r>
              <a:rPr lang="en-US" sz="1200" b="1" i="1" dirty="0">
                <a:solidFill>
                  <a:schemeClr val="accent2"/>
                </a:solidFill>
              </a:rPr>
              <a:t>)</a:t>
            </a:r>
          </a:p>
          <a:p>
            <a:pPr marL="0" indent="0">
              <a:buNone/>
            </a:pPr>
            <a:r>
              <a:rPr lang="en-US" sz="1200" b="1" i="1" dirty="0">
                <a:solidFill>
                  <a:schemeClr val="accent2"/>
                </a:solidFill>
              </a:rPr>
              <a:t>        if (graph[i][j] == 1)</a:t>
            </a:r>
          </a:p>
          <a:p>
            <a:pPr marL="0" indent="0">
              <a:buNone/>
            </a:pPr>
            <a:r>
              <a:rPr lang="en-US" sz="1200" b="1" i="1" dirty="0">
                <a:solidFill>
                  <a:schemeClr val="accent2"/>
                </a:solidFill>
              </a:rPr>
              <a:t>            </a:t>
            </a:r>
            <a:r>
              <a:rPr lang="en-US" sz="1200" b="1" i="1" dirty="0" err="1">
                <a:solidFill>
                  <a:schemeClr val="accent2"/>
                </a:solidFill>
              </a:rPr>
              <a:t>total_edges</a:t>
            </a:r>
            <a:r>
              <a:rPr lang="en-US" sz="1200" b="1" i="1" dirty="0">
                <a:solidFill>
                  <a:schemeClr val="accent2"/>
                </a:solidFill>
              </a:rPr>
              <a:t>++;                        </a:t>
            </a:r>
            <a:r>
              <a:rPr lang="en-US" sz="1200" b="1" i="1" dirty="0">
                <a:solidFill>
                  <a:schemeClr val="accent4">
                    <a:lumMod val="75000"/>
                  </a:schemeClr>
                </a:solidFill>
              </a:rPr>
              <a:t>// Counting edges //</a:t>
            </a:r>
          </a:p>
          <a:p>
            <a:pPr marL="0" indent="0">
              <a:buNone/>
            </a:pPr>
            <a:endParaRPr lang="en-US" sz="1200" b="1" i="1" dirty="0">
              <a:solidFill>
                <a:schemeClr val="accent2"/>
              </a:solidFill>
            </a:endParaRPr>
          </a:p>
          <a:p>
            <a:pPr marL="0" indent="0">
              <a:buNone/>
            </a:pPr>
            <a:r>
              <a:rPr lang="en-US" sz="1200" b="1" i="1" dirty="0">
                <a:solidFill>
                  <a:schemeClr val="accent2"/>
                </a:solidFill>
              </a:rPr>
              <a:t>int </a:t>
            </a:r>
            <a:r>
              <a:rPr lang="en-US" sz="1200" b="1" i="1" dirty="0" err="1">
                <a:solidFill>
                  <a:schemeClr val="accent2"/>
                </a:solidFill>
              </a:rPr>
              <a:t>total_degrees</a:t>
            </a:r>
            <a:r>
              <a:rPr lang="en-US" sz="1200" b="1" i="1" dirty="0">
                <a:solidFill>
                  <a:schemeClr val="accent2"/>
                </a:solidFill>
              </a:rPr>
              <a:t> = 0;</a:t>
            </a:r>
          </a:p>
          <a:p>
            <a:pPr marL="0" indent="0">
              <a:buNone/>
            </a:pPr>
            <a:r>
              <a:rPr lang="en-US" sz="1200" b="1" i="1" dirty="0">
                <a:solidFill>
                  <a:schemeClr val="accent2"/>
                </a:solidFill>
              </a:rPr>
              <a:t>  for(i = 0 ; i &lt; n ; i++ )</a:t>
            </a:r>
          </a:p>
          <a:p>
            <a:pPr marL="0" indent="0">
              <a:buNone/>
            </a:pPr>
            <a:r>
              <a:rPr lang="en-US" sz="1200" b="1" i="1" dirty="0">
                <a:solidFill>
                  <a:schemeClr val="accent2"/>
                </a:solidFill>
              </a:rPr>
              <a:t>  for(j = 0 ; j &lt; n ; </a:t>
            </a:r>
            <a:r>
              <a:rPr lang="en-US" sz="1200" b="1" i="1" dirty="0" err="1">
                <a:solidFill>
                  <a:schemeClr val="accent2"/>
                </a:solidFill>
              </a:rPr>
              <a:t>j++</a:t>
            </a:r>
            <a:r>
              <a:rPr lang="en-US" sz="1200" b="1" i="1" dirty="0">
                <a:solidFill>
                  <a:schemeClr val="accent2"/>
                </a:solidFill>
              </a:rPr>
              <a:t>)</a:t>
            </a:r>
          </a:p>
          <a:p>
            <a:pPr marL="0" indent="0">
              <a:buNone/>
            </a:pPr>
            <a:r>
              <a:rPr lang="en-US" sz="1200" b="1" i="1" dirty="0">
                <a:solidFill>
                  <a:schemeClr val="accent2"/>
                </a:solidFill>
              </a:rPr>
              <a:t>       if (graph[i][j] == 1)</a:t>
            </a:r>
          </a:p>
          <a:p>
            <a:pPr marL="0" indent="0">
              <a:buNone/>
            </a:pPr>
            <a:r>
              <a:rPr lang="en-US" sz="1200" b="1" i="1" dirty="0">
                <a:solidFill>
                  <a:schemeClr val="accent2"/>
                </a:solidFill>
              </a:rPr>
              <a:t>           </a:t>
            </a:r>
            <a:r>
              <a:rPr lang="en-US" sz="1200" b="1" i="1" dirty="0" err="1">
                <a:solidFill>
                  <a:schemeClr val="accent2"/>
                </a:solidFill>
              </a:rPr>
              <a:t>total_degrees</a:t>
            </a:r>
            <a:r>
              <a:rPr lang="en-US" sz="1200" b="1" i="1" dirty="0">
                <a:solidFill>
                  <a:schemeClr val="accent2"/>
                </a:solidFill>
              </a:rPr>
              <a:t>++;                      </a:t>
            </a:r>
            <a:r>
              <a:rPr lang="en-US" sz="1200" b="1" i="1" dirty="0">
                <a:solidFill>
                  <a:schemeClr val="accent4">
                    <a:lumMod val="75000"/>
                  </a:schemeClr>
                </a:solidFill>
              </a:rPr>
              <a:t>// Computing degrees //</a:t>
            </a:r>
          </a:p>
        </p:txBody>
      </p:sp>
      <p:sp>
        <p:nvSpPr>
          <p:cNvPr id="11" name="Rectangle: Single Corner Snipped 10">
            <a:extLst>
              <a:ext uri="{FF2B5EF4-FFF2-40B4-BE49-F238E27FC236}">
                <a16:creationId xmlns:a16="http://schemas.microsoft.com/office/drawing/2014/main" id="{851F9C8F-B284-4FE9-A76C-49BE3BEE3853}"/>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75EF0122-21C6-4139-B8D0-688B2553C48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8</a:t>
            </a:fld>
            <a:endParaRPr lang="en-US" dirty="0"/>
          </a:p>
        </p:txBody>
      </p:sp>
    </p:spTree>
    <p:extLst>
      <p:ext uri="{BB962C8B-B14F-4D97-AF65-F5344CB8AC3E}">
        <p14:creationId xmlns:p14="http://schemas.microsoft.com/office/powerpoint/2010/main" val="81052151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1" dur="500"/>
                                        <p:tgtEl>
                                          <p:spTgt spid="4">
                                            <p:txEl>
                                              <p:pRg st="0" end="0"/>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5" dur="500"/>
                                        <p:tgtEl>
                                          <p:spTgt spid="4">
                                            <p:txEl>
                                              <p:pRg st="1" end="1"/>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9" dur="500"/>
                                        <p:tgtEl>
                                          <p:spTgt spid="4">
                                            <p:txEl>
                                              <p:pRg st="2" end="2"/>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3" dur="500"/>
                                        <p:tgtEl>
                                          <p:spTgt spid="4">
                                            <p:txEl>
                                              <p:pRg st="3" end="3"/>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7" dur="500"/>
                                        <p:tgtEl>
                                          <p:spTgt spid="4">
                                            <p:txEl>
                                              <p:pRg st="4" end="4"/>
                                            </p:tx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1" dur="500"/>
                                        <p:tgtEl>
                                          <p:spTgt spid="4">
                                            <p:txEl>
                                              <p:pRg st="6" end="6"/>
                                            </p:txEl>
                                          </p:spTgt>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5" dur="500"/>
                                        <p:tgtEl>
                                          <p:spTgt spid="4">
                                            <p:txEl>
                                              <p:pRg st="7" end="7"/>
                                            </p:txEl>
                                          </p:spTgt>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9" dur="500"/>
                                        <p:tgtEl>
                                          <p:spTgt spid="4">
                                            <p:txEl>
                                              <p:pRg st="8" end="8"/>
                                            </p:txEl>
                                          </p:spTgt>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randombar(horizontal)">
                                      <p:cBhvr>
                                        <p:cTn id="43" dur="500"/>
                                        <p:tgtEl>
                                          <p:spTgt spid="4">
                                            <p:txEl>
                                              <p:pRg st="9" end="9"/>
                                            </p:txEl>
                                          </p:spTgt>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4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E06080F-9F80-49D4-9D28-F3FD457E4278}"/>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p:blipFill>
        <p:spPr>
          <a:xfrm>
            <a:off x="-223217" y="0"/>
            <a:ext cx="12638434" cy="6858000"/>
          </a:xfrm>
        </p:spPr>
      </p:pic>
      <p:grpSp>
        <p:nvGrpSpPr>
          <p:cNvPr id="31"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val="1"/>
              </a:ext>
            </a:extLst>
          </p:cNvPr>
          <p:cNvGrpSpPr/>
          <p:nvPr/>
        </p:nvGrpSpPr>
        <p:grpSpPr>
          <a:xfrm flipH="1">
            <a:off x="563690" y="252562"/>
            <a:ext cx="11272710" cy="6287937"/>
            <a:chOff x="609600" y="391887"/>
            <a:chExt cx="10010601" cy="6215741"/>
          </a:xfrm>
          <a:effectLst>
            <a:outerShdw blurRad="50800" dist="50800" dir="5400000" sx="1000" sy="1000" algn="ctr" rotWithShape="0">
              <a:srgbClr val="000000">
                <a:alpha val="99000"/>
              </a:srgbClr>
            </a:outerShdw>
          </a:effectLst>
        </p:grpSpPr>
        <p:sp>
          <p:nvSpPr>
            <p:cNvPr id="32" name="Rectangle 31">
              <a:extLst>
                <a:ext uri="{FF2B5EF4-FFF2-40B4-BE49-F238E27FC236}">
                  <a16:creationId xmlns:a16="http://schemas.microsoft.com/office/drawing/2014/main" id="{32FD79E9-DA87-4AE3-AB4F-454E8B1C7E28}"/>
                </a:ext>
              </a:extLst>
            </p:cNvPr>
            <p:cNvSpPr/>
            <p:nvPr userDrawn="1"/>
          </p:nvSpPr>
          <p:spPr>
            <a:xfrm>
              <a:off x="609600" y="391887"/>
              <a:ext cx="7075714" cy="5878284"/>
            </a:xfrm>
            <a:prstGeom prst="rect">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0DB13C1-B4FB-4D33-A199-5BB34983AB47}"/>
                </a:ext>
              </a:extLst>
            </p:cNvPr>
            <p:cNvSpPr/>
            <p:nvPr userDrawn="1"/>
          </p:nvSpPr>
          <p:spPr>
            <a:xfrm>
              <a:off x="609601" y="391887"/>
              <a:ext cx="10010600" cy="6215741"/>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4" name="Rectangle 33">
              <a:extLst>
                <a:ext uri="{FF2B5EF4-FFF2-40B4-BE49-F238E27FC236}">
                  <a16:creationId xmlns:a16="http://schemas.microsoft.com/office/drawing/2014/main" id="{97CAE694-E5D7-45D8-80CE-4067B6610E53}"/>
                </a:ext>
              </a:extLst>
            </p:cNvPr>
            <p:cNvSpPr/>
            <p:nvPr/>
          </p:nvSpPr>
          <p:spPr>
            <a:xfrm>
              <a:off x="711104" y="511869"/>
              <a:ext cx="9755547" cy="5838784"/>
            </a:xfrm>
            <a:prstGeom prst="rect">
              <a:avLst/>
            </a:prstGeom>
            <a:blipFill dpi="0" rotWithShape="1">
              <a:blip r:embed="rId3">
                <a:extLst>
                  <a:ext uri="{BEBA8EAE-BF5A-486C-A8C5-ECC9F3942E4B}">
                    <a14:imgProps xmlns:a14="http://schemas.microsoft.com/office/drawing/2010/main">
                      <a14:imgLayer r:embed="rId4">
                        <a14:imgEffect>
                          <a14:brightnessContrast brigh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927100" y="700059"/>
            <a:ext cx="8813800" cy="573989"/>
          </a:xfrm>
        </p:spPr>
        <p:txBody>
          <a:bodyPr/>
          <a:lstStyle/>
          <a:p>
            <a:r>
              <a:rPr lang="en-US" sz="4000" i="1" u="sng" dirty="0">
                <a:solidFill>
                  <a:schemeClr val="accent6">
                    <a:lumMod val="60000"/>
                    <a:lumOff val="40000"/>
                  </a:schemeClr>
                </a:solidFill>
              </a:rPr>
              <a:t>Verifying the handshaking theorem</a:t>
            </a:r>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a:xfrm>
            <a:off x="985319" y="1600169"/>
            <a:ext cx="9093200" cy="6494280"/>
          </a:xfrm>
        </p:spPr>
        <p:txBody>
          <a:bodyPr>
            <a:noAutofit/>
          </a:bodyPr>
          <a:lstStyle/>
          <a:p>
            <a:pPr marL="0" indent="0">
              <a:buNone/>
            </a:pPr>
            <a:r>
              <a:rPr lang="en-US" sz="1200" b="1" i="1" dirty="0">
                <a:solidFill>
                  <a:schemeClr val="accent5"/>
                </a:solidFill>
              </a:rPr>
              <a:t>int flag;</a:t>
            </a:r>
          </a:p>
          <a:p>
            <a:pPr marL="0" indent="0">
              <a:buNone/>
            </a:pPr>
            <a:endParaRPr lang="en-US" sz="1200" b="1" i="1" dirty="0">
              <a:solidFill>
                <a:schemeClr val="accent5"/>
              </a:solidFill>
            </a:endParaRPr>
          </a:p>
          <a:p>
            <a:pPr marL="0" indent="0">
              <a:buNone/>
            </a:pPr>
            <a:r>
              <a:rPr lang="en-US" sz="1200" b="1" i="1" dirty="0">
                <a:solidFill>
                  <a:schemeClr val="accent5"/>
                </a:solidFill>
              </a:rPr>
              <a:t>   if(</a:t>
            </a:r>
            <a:r>
              <a:rPr lang="en-US" sz="1200" b="1" i="1" dirty="0" err="1">
                <a:solidFill>
                  <a:schemeClr val="accent5"/>
                </a:solidFill>
              </a:rPr>
              <a:t>total_degrees</a:t>
            </a:r>
            <a:r>
              <a:rPr lang="en-US" sz="1200" b="1" i="1" dirty="0">
                <a:solidFill>
                  <a:schemeClr val="accent5"/>
                </a:solidFill>
              </a:rPr>
              <a:t> == 2 * </a:t>
            </a:r>
            <a:r>
              <a:rPr lang="en-US" sz="1200" b="1" i="1" dirty="0" err="1">
                <a:solidFill>
                  <a:schemeClr val="accent5"/>
                </a:solidFill>
              </a:rPr>
              <a:t>total_edges</a:t>
            </a:r>
            <a:r>
              <a:rPr lang="en-US" sz="1200" b="1" i="1" dirty="0">
                <a:solidFill>
                  <a:schemeClr val="accent5"/>
                </a:solidFill>
              </a:rPr>
              <a:t>)                                 </a:t>
            </a:r>
            <a:r>
              <a:rPr lang="en-US" sz="1200" b="1" i="1" dirty="0">
                <a:solidFill>
                  <a:schemeClr val="accent2">
                    <a:lumMod val="50000"/>
                  </a:schemeClr>
                </a:solidFill>
              </a:rPr>
              <a:t>// Verifying Handshaking theorem //</a:t>
            </a:r>
          </a:p>
          <a:p>
            <a:pPr marL="0" indent="0">
              <a:buNone/>
            </a:pPr>
            <a:r>
              <a:rPr lang="en-US" sz="1200" b="1" i="1" dirty="0">
                <a:solidFill>
                  <a:schemeClr val="accent5"/>
                </a:solidFill>
              </a:rPr>
              <a:t>   flag = 1;</a:t>
            </a:r>
          </a:p>
          <a:p>
            <a:pPr marL="0" indent="0">
              <a:buNone/>
            </a:pPr>
            <a:r>
              <a:rPr lang="en-US" sz="1200" b="1" i="1" dirty="0">
                <a:solidFill>
                  <a:schemeClr val="accent5"/>
                </a:solidFill>
              </a:rPr>
              <a:t>   else</a:t>
            </a:r>
          </a:p>
          <a:p>
            <a:pPr marL="0" indent="0">
              <a:buNone/>
            </a:pPr>
            <a:r>
              <a:rPr lang="en-US" sz="1200" b="1" i="1" dirty="0">
                <a:solidFill>
                  <a:schemeClr val="accent5"/>
                </a:solidFill>
              </a:rPr>
              <a:t>   flag = 0;</a:t>
            </a:r>
          </a:p>
          <a:p>
            <a:pPr marL="0" indent="0">
              <a:buNone/>
            </a:pPr>
            <a:endParaRPr lang="en-US" sz="1200" b="1" i="1" dirty="0">
              <a:solidFill>
                <a:schemeClr val="accent5"/>
              </a:solidFill>
            </a:endParaRPr>
          </a:p>
          <a:p>
            <a:pPr marL="0" indent="0">
              <a:buNone/>
            </a:pPr>
            <a:r>
              <a:rPr lang="en-US" sz="1200" b="1" i="1" dirty="0">
                <a:solidFill>
                  <a:schemeClr val="accent5"/>
                </a:solidFill>
              </a:rPr>
              <a:t>if(flag == 1)                                                                                 </a:t>
            </a:r>
            <a:r>
              <a:rPr lang="en-US" sz="1200" b="1" i="1" dirty="0">
                <a:solidFill>
                  <a:schemeClr val="accent2">
                    <a:lumMod val="50000"/>
                  </a:schemeClr>
                </a:solidFill>
              </a:rPr>
              <a:t>// Printing The Verification of Handshaking theorem //</a:t>
            </a:r>
          </a:p>
          <a:p>
            <a:pPr marL="0" indent="0">
              <a:buNone/>
            </a:pPr>
            <a:r>
              <a:rPr lang="en-US" sz="1200" b="1" i="1" dirty="0" err="1">
                <a:solidFill>
                  <a:schemeClr val="accent5"/>
                </a:solidFill>
              </a:rPr>
              <a:t>printf</a:t>
            </a:r>
            <a:r>
              <a:rPr lang="en-US" sz="1200" b="1" i="1" dirty="0">
                <a:solidFill>
                  <a:schemeClr val="accent5"/>
                </a:solidFill>
              </a:rPr>
              <a:t>("\t\</a:t>
            </a:r>
            <a:r>
              <a:rPr lang="en-US" sz="1200" b="1" i="1" dirty="0" err="1">
                <a:solidFill>
                  <a:schemeClr val="accent5"/>
                </a:solidFill>
              </a:rPr>
              <a:t>tIt</a:t>
            </a:r>
            <a:r>
              <a:rPr lang="en-US" sz="1200" b="1" i="1" dirty="0">
                <a:solidFill>
                  <a:schemeClr val="accent5"/>
                </a:solidFill>
              </a:rPr>
              <a:t> holds Handshaking theorem! \n");</a:t>
            </a:r>
          </a:p>
          <a:p>
            <a:pPr marL="0" indent="0">
              <a:buNone/>
            </a:pPr>
            <a:r>
              <a:rPr lang="en-US" sz="1200" b="1" i="1" dirty="0">
                <a:solidFill>
                  <a:schemeClr val="accent5"/>
                </a:solidFill>
              </a:rPr>
              <a:t>else</a:t>
            </a:r>
          </a:p>
          <a:p>
            <a:pPr marL="0" indent="0">
              <a:buNone/>
            </a:pPr>
            <a:r>
              <a:rPr lang="en-US" sz="1200" b="1" i="1" dirty="0" err="1">
                <a:solidFill>
                  <a:schemeClr val="accent5"/>
                </a:solidFill>
              </a:rPr>
              <a:t>printf</a:t>
            </a:r>
            <a:r>
              <a:rPr lang="en-US" sz="1200" b="1" i="1" dirty="0">
                <a:solidFill>
                  <a:schemeClr val="accent5"/>
                </a:solidFill>
              </a:rPr>
              <a:t>("\t\</a:t>
            </a:r>
            <a:r>
              <a:rPr lang="en-US" sz="1200" b="1" i="1" dirty="0" err="1">
                <a:solidFill>
                  <a:schemeClr val="accent5"/>
                </a:solidFill>
              </a:rPr>
              <a:t>tIt</a:t>
            </a:r>
            <a:r>
              <a:rPr lang="en-US" sz="1200" b="1" i="1" dirty="0">
                <a:solidFill>
                  <a:schemeClr val="accent5"/>
                </a:solidFill>
              </a:rPr>
              <a:t> does not holds Handshaking theorem! \n");        </a:t>
            </a:r>
          </a:p>
        </p:txBody>
      </p:sp>
      <p:sp>
        <p:nvSpPr>
          <p:cNvPr id="11" name="Rectangle: Single Corner Snipped 10">
            <a:extLst>
              <a:ext uri="{FF2B5EF4-FFF2-40B4-BE49-F238E27FC236}">
                <a16:creationId xmlns:a16="http://schemas.microsoft.com/office/drawing/2014/main" id="{851F9C8F-B284-4FE9-A76C-49BE3BEE3853}"/>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75EF0122-21C6-4139-B8D0-688B2553C48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9</a:t>
            </a:fld>
            <a:endParaRPr lang="en-US" dirty="0"/>
          </a:p>
        </p:txBody>
      </p:sp>
    </p:spTree>
    <p:extLst>
      <p:ext uri="{BB962C8B-B14F-4D97-AF65-F5344CB8AC3E}">
        <p14:creationId xmlns:p14="http://schemas.microsoft.com/office/powerpoint/2010/main" val="36240822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1" dur="500"/>
                                        <p:tgtEl>
                                          <p:spTgt spid="4">
                                            <p:txEl>
                                              <p:pRg st="0" end="0"/>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9" dur="500"/>
                                        <p:tgtEl>
                                          <p:spTgt spid="4">
                                            <p:txEl>
                                              <p:pRg st="3" end="3"/>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3" dur="500"/>
                                        <p:tgtEl>
                                          <p:spTgt spid="4">
                                            <p:txEl>
                                              <p:pRg st="4" end="4"/>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7" dur="500"/>
                                        <p:tgtEl>
                                          <p:spTgt spid="4">
                                            <p:txEl>
                                              <p:pRg st="5" end="5"/>
                                            </p:tx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1" dur="500"/>
                                        <p:tgtEl>
                                          <p:spTgt spid="4">
                                            <p:txEl>
                                              <p:pRg st="7" end="7"/>
                                            </p:txEl>
                                          </p:spTgt>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5" dur="500"/>
                                        <p:tgtEl>
                                          <p:spTgt spid="4">
                                            <p:txEl>
                                              <p:pRg st="8" end="8"/>
                                            </p:txEl>
                                          </p:spTgt>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9" dur="500"/>
                                        <p:tgtEl>
                                          <p:spTgt spid="4">
                                            <p:txEl>
                                              <p:pRg st="9" end="9"/>
                                            </p:txEl>
                                          </p:spTgt>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43"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build="p"/>
    </p:bldLst>
  </p:timing>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Light modernist presentation_RVA_v3.potx" id="{1300540C-5346-469F-AA5C-717C09787E7E}" vid="{ADCE5FDD-C8BF-4BDC-86F8-B24C14EB90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D934DA-6EDB-4DB8-AE5C-9399A13698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19B998-C0F0-415C-AF4D-F10DCCD30A2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27BEDAB-01B4-4BD0-9390-31AD928007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 modernist presentation</Template>
  <TotalTime>313</TotalTime>
  <Words>1766</Words>
  <Application>Microsoft Office PowerPoint</Application>
  <PresentationFormat>Widescreen</PresentationFormat>
  <Paragraphs>1265</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Wingdings</vt:lpstr>
      <vt:lpstr>Symbol</vt:lpstr>
      <vt:lpstr>Calibri</vt:lpstr>
      <vt:lpstr>Lato</vt:lpstr>
      <vt:lpstr>arial</vt:lpstr>
      <vt:lpstr>arial</vt:lpstr>
      <vt:lpstr>Office Theme</vt:lpstr>
      <vt:lpstr>Discreate Math</vt:lpstr>
      <vt:lpstr>Good Afternoon</vt:lpstr>
      <vt:lpstr>Work Details</vt:lpstr>
      <vt:lpstr>Good Afternoon</vt:lpstr>
      <vt:lpstr>PowerPoint Presentation</vt:lpstr>
      <vt:lpstr>Graph Used </vt:lpstr>
      <vt:lpstr>Random graph initialize</vt:lpstr>
      <vt:lpstr>Calculating ToTal Edge &amp; Degree</vt:lpstr>
      <vt:lpstr>Verifying the handshaking theorem</vt:lpstr>
      <vt:lpstr>Calculation of Time</vt:lpstr>
      <vt:lpstr>YOUR TITLE GOES HERE Lorem ipsum dolor sit amet, consectetur adipiscing elit.  Ut gravida eros erat. Proin a tellus sed risus lobortis sagitti</vt:lpstr>
      <vt:lpstr>Title</vt:lpstr>
      <vt:lpstr>TITLE GOES HERE</vt:lpstr>
      <vt:lpstr>TITLE GOES HERE</vt:lpstr>
      <vt:lpstr>TITLE GOES HERE</vt:lpstr>
      <vt:lpstr>TITLE GOES HERE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Discreate Math</dc:title>
  <dc:creator>S D</dc:creator>
  <cp:lastModifiedBy>Rick State</cp:lastModifiedBy>
  <cp:revision>5</cp:revision>
  <dcterms:created xsi:type="dcterms:W3CDTF">2022-04-27T18:05:58Z</dcterms:created>
  <dcterms:modified xsi:type="dcterms:W3CDTF">2023-01-11T19:14:55Z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